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6" r:id="rId3"/>
    <p:sldId id="274" r:id="rId4"/>
    <p:sldId id="276" r:id="rId5"/>
    <p:sldId id="277" r:id="rId6"/>
    <p:sldId id="278" r:id="rId7"/>
    <p:sldId id="279" r:id="rId8"/>
    <p:sldId id="282" r:id="rId9"/>
    <p:sldId id="285" r:id="rId10"/>
    <p:sldId id="286" r:id="rId11"/>
    <p:sldId id="280" r:id="rId12"/>
    <p:sldId id="281" r:id="rId13"/>
    <p:sldId id="283" r:id="rId14"/>
    <p:sldId id="284" r:id="rId15"/>
    <p:sldId id="273" r:id="rId16"/>
    <p:sldId id="275" r:id="rId17"/>
    <p:sldId id="272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46"/>
  </p:normalViewPr>
  <p:slideViewPr>
    <p:cSldViewPr snapToGrid="0">
      <p:cViewPr varScale="1">
        <p:scale>
          <a:sx n="63" d="100"/>
          <a:sy n="63" d="100"/>
        </p:scale>
        <p:origin x="1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92960F-F410-4FD0-A345-1F0C6A471BDE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17D94-55E6-4CF8-B375-DD0E9B2A8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710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E5CD4-5D8E-4696-A694-12C86E0BE9E9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25BD8-3CF2-4C00-BE91-D6F9568EE4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264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Share</a:t>
            </a:r>
            <a:r>
              <a:rPr lang="en-GB" baseline="0" dirty="0" smtClean="0"/>
              <a:t> resources- Base 10, </a:t>
            </a:r>
            <a:r>
              <a:rPr lang="en-GB" baseline="0" dirty="0" err="1" smtClean="0"/>
              <a:t>beadstrings</a:t>
            </a:r>
            <a:r>
              <a:rPr lang="en-GB" baseline="0" dirty="0" smtClean="0"/>
              <a:t>, Numicon etc. Pictorial- number representations.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25BD8-3CF2-4C00-BE91-D6F9568EE4B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365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4EA4D-9D4F-2225-0F2C-220486826F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Maths in 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A270DF-DACC-80F3-A96D-DA720AA95A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Mrs Clifford &amp; Miss </a:t>
            </a:r>
            <a:r>
              <a:rPr lang="en-GB" dirty="0" smtClean="0">
                <a:latin typeface="SassoonPrimaryInfant" pitchFamily="2" charset="0"/>
              </a:rPr>
              <a:t>Power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697" y="659129"/>
            <a:ext cx="7824027" cy="55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6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575"/>
          <a:stretch/>
        </p:blipFill>
        <p:spPr>
          <a:xfrm>
            <a:off x="-25344" y="1"/>
            <a:ext cx="12228958" cy="683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7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50" y="0"/>
            <a:ext cx="11168743" cy="684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947"/>
          <a:stretch/>
        </p:blipFill>
        <p:spPr>
          <a:xfrm>
            <a:off x="11261" y="352970"/>
            <a:ext cx="12180739" cy="546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74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4" y="428216"/>
            <a:ext cx="12143736" cy="373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3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56214" y="901337"/>
            <a:ext cx="9601196" cy="1136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CONCRETE PICTORIAL ABSTRACT 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2050" name="Picture 2" descr="Math | Christ Methodist Day School — The Primary Cho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6" y="1581860"/>
            <a:ext cx="10676932" cy="378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47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741123" y="651955"/>
            <a:ext cx="9601196" cy="5533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CONCRETE MATERIALS</a:t>
            </a:r>
          </a:p>
        </p:txBody>
      </p:sp>
      <p:pic>
        <p:nvPicPr>
          <p:cNvPr id="1026" name="Picture 2" descr="HE1595344 - edx education 100 Bead String - Teacher | Hop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5" t="22227" r="4933" b="20899"/>
          <a:stretch/>
        </p:blipFill>
        <p:spPr bwMode="auto">
          <a:xfrm>
            <a:off x="831272" y="1108561"/>
            <a:ext cx="3621183" cy="228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etting started with Numicon at Home – Inspire My Pla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9" t="15798" r="15973" b="10215"/>
          <a:stretch/>
        </p:blipFill>
        <p:spPr bwMode="auto">
          <a:xfrm>
            <a:off x="6818812" y="3394560"/>
            <a:ext cx="3801291" cy="284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ase 10 | Baamboozle - Baamboozle | The Most Fun Classroom Games!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" t="11944" r="2505" b="10330"/>
          <a:stretch/>
        </p:blipFill>
        <p:spPr bwMode="auto">
          <a:xfrm>
            <a:off x="5388836" y="1094905"/>
            <a:ext cx="4954176" cy="22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lace Value Using Straws - YouTub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6" t="5556" b="11212"/>
          <a:stretch/>
        </p:blipFill>
        <p:spPr bwMode="auto">
          <a:xfrm>
            <a:off x="831272" y="3491344"/>
            <a:ext cx="5544461" cy="282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62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30581" y="638101"/>
            <a:ext cx="4253346" cy="5533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PICTORIAL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213" y="1191491"/>
            <a:ext cx="1295400" cy="27016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759" y="1191491"/>
            <a:ext cx="1295400" cy="27016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305" y="1191491"/>
            <a:ext cx="1295400" cy="27016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012" y="4446517"/>
            <a:ext cx="1162050" cy="1666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734" y="4446516"/>
            <a:ext cx="1162050" cy="1666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459" y="4446515"/>
            <a:ext cx="1162050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1217" y="4446515"/>
            <a:ext cx="1162050" cy="16668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7906" y="4446514"/>
            <a:ext cx="1162050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4595" y="4446513"/>
            <a:ext cx="1162050" cy="16668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284" y="4446512"/>
            <a:ext cx="1162050" cy="1666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557" y="652352"/>
            <a:ext cx="1133475" cy="6286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579" y="700446"/>
            <a:ext cx="1133475" cy="6286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557" y="1329096"/>
            <a:ext cx="1133475" cy="6286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6884" y="700446"/>
            <a:ext cx="1133475" cy="6286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8181" y="1329096"/>
            <a:ext cx="1133475" cy="628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0037" y="1329493"/>
            <a:ext cx="1133475" cy="628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578" y="2006237"/>
            <a:ext cx="1133475" cy="6286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557" y="2000324"/>
            <a:ext cx="1133475" cy="6286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556" y="2671552"/>
            <a:ext cx="1133475" cy="6286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1599" y="2000324"/>
            <a:ext cx="1133475" cy="6286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7479" y="2694704"/>
            <a:ext cx="1133475" cy="6286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577" y="2683378"/>
            <a:ext cx="1133475" cy="6286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5435" y="3300202"/>
            <a:ext cx="1133475" cy="6286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6782" y="3300202"/>
            <a:ext cx="1133475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6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729345" y="624246"/>
            <a:ext cx="4253346" cy="5533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ABSTRACT 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20" y="1564874"/>
            <a:ext cx="10042597" cy="1119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020" y="2943481"/>
            <a:ext cx="10157980" cy="11390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2020" y="4341840"/>
            <a:ext cx="6141731" cy="8259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2019" y="5427085"/>
            <a:ext cx="6418035" cy="68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5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56214" y="651955"/>
            <a:ext cx="9601196" cy="5533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ORDERING NUMBERS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531"/>
          <a:stretch/>
        </p:blipFill>
        <p:spPr>
          <a:xfrm rot="16200000">
            <a:off x="2574492" y="-567750"/>
            <a:ext cx="2162318" cy="54868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574347" y="2141464"/>
            <a:ext cx="2305050" cy="5629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510" y="2161309"/>
            <a:ext cx="4996626" cy="1095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1510" y="3256826"/>
            <a:ext cx="5014102" cy="1093501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391890" y="1011272"/>
            <a:ext cx="3588328" cy="962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dirty="0" smtClean="0">
                <a:latin typeface="SassoonPrimaryInfant" pitchFamily="2" charset="0"/>
              </a:rPr>
              <a:t>                         CONCRETE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25314" y="3063203"/>
            <a:ext cx="3588328" cy="962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dirty="0" smtClean="0">
                <a:latin typeface="SassoonPrimaryInfant" pitchFamily="2" charset="0"/>
              </a:rPr>
              <a:t>                         PICTORIAL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285017" y="1392778"/>
            <a:ext cx="3588328" cy="962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dirty="0" smtClean="0">
                <a:latin typeface="SassoonPrimaryInfant" pitchFamily="2" charset="0"/>
              </a:rPr>
              <a:t>                         ABSTRACT</a:t>
            </a:r>
          </a:p>
        </p:txBody>
      </p:sp>
    </p:spTree>
    <p:extLst>
      <p:ext uri="{BB962C8B-B14F-4D97-AF65-F5344CB8AC3E}">
        <p14:creationId xmlns:p14="http://schemas.microsoft.com/office/powerpoint/2010/main" val="5286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51662" y="3309046"/>
            <a:ext cx="3814549" cy="1136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</a:t>
            </a:r>
            <a:r>
              <a:rPr lang="en-GB" sz="3600" b="1" dirty="0" smtClean="0">
                <a:latin typeface="SassoonPrimaryInfant" pitchFamily="2" charset="0"/>
              </a:rPr>
              <a:t>Fluency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8936" y="1331026"/>
            <a:ext cx="5124450" cy="4829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-1500840" y="762792"/>
            <a:ext cx="9601196" cy="11364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mtClean="0">
                <a:latin typeface="SassoonPrimaryInfant" pitchFamily="2" charset="0"/>
              </a:rPr>
              <a:t>                         Fluency, Reasoning and Problem Solving</a:t>
            </a:r>
            <a:endParaRPr lang="en-GB" dirty="0" smtClean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06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53787" y="746883"/>
            <a:ext cx="9601196" cy="1136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Reasoning and Problem Solving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67" y="1883351"/>
            <a:ext cx="5479686" cy="4462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3253" y="2481707"/>
            <a:ext cx="5621157" cy="386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89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9496" y="0"/>
            <a:ext cx="9601196" cy="1136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                       Reasoning and Problem Solving continued…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61" t="3360" r="2595" b="4084"/>
          <a:stretch/>
        </p:blipFill>
        <p:spPr>
          <a:xfrm>
            <a:off x="643946" y="745985"/>
            <a:ext cx="4114801" cy="28263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1087"/>
          <a:stretch/>
        </p:blipFill>
        <p:spPr>
          <a:xfrm>
            <a:off x="4758747" y="568233"/>
            <a:ext cx="3415435" cy="5439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199764" y="1580176"/>
            <a:ext cx="5439924" cy="341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9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Maths at Home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83058"/>
            <a:ext cx="9601196" cy="38438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SassoonPrimaryInfant" pitchFamily="2" charset="0"/>
              </a:rPr>
              <a:t>Key skills to </a:t>
            </a:r>
            <a:r>
              <a:rPr lang="en-GB" dirty="0" smtClean="0">
                <a:latin typeface="SassoonPrimaryInfant" pitchFamily="2" charset="0"/>
              </a:rPr>
              <a:t>practise:</a:t>
            </a:r>
          </a:p>
          <a:p>
            <a:r>
              <a:rPr lang="en-GB" dirty="0" smtClean="0">
                <a:latin typeface="SassoonPrimaryInfant" pitchFamily="2" charset="0"/>
              </a:rPr>
              <a:t>Counting forwards and backwards within 100  </a:t>
            </a:r>
          </a:p>
          <a:p>
            <a:r>
              <a:rPr lang="en-GB" dirty="0" smtClean="0">
                <a:latin typeface="SassoonPrimaryInfant" pitchFamily="2" charset="0"/>
              </a:rPr>
              <a:t>Writing number words to 20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Reading and writing numbers to 100 in numerals</a:t>
            </a:r>
          </a:p>
          <a:p>
            <a:r>
              <a:rPr lang="en-GB" dirty="0">
                <a:latin typeface="SassoonPrimaryInfant" pitchFamily="2" charset="0"/>
              </a:rPr>
              <a:t>1 more and 1 less – numbers up to 20</a:t>
            </a:r>
          </a:p>
          <a:p>
            <a:r>
              <a:rPr lang="en-GB" dirty="0" smtClean="0">
                <a:latin typeface="SassoonPrimaryInfant" pitchFamily="2" charset="0"/>
              </a:rPr>
              <a:t>Ordering numbers to 100</a:t>
            </a:r>
          </a:p>
          <a:p>
            <a:r>
              <a:rPr lang="en-GB" dirty="0" smtClean="0">
                <a:latin typeface="SassoonPrimaryInfant" pitchFamily="2" charset="0"/>
              </a:rPr>
              <a:t>Number bonds to 10 </a:t>
            </a:r>
          </a:p>
          <a:p>
            <a:r>
              <a:rPr lang="en-GB" dirty="0" smtClean="0">
                <a:latin typeface="SassoonPrimaryInfant" pitchFamily="2" charset="0"/>
              </a:rPr>
              <a:t>Number bonds to 20</a:t>
            </a:r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29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Any questions please do not hesitate to ask. </a:t>
            </a:r>
          </a:p>
          <a:p>
            <a:pPr marL="0" indent="0">
              <a:buNone/>
            </a:pPr>
            <a:endParaRPr lang="en-GB" dirty="0" smtClean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Best time to speak to teachers: 8.40am</a:t>
            </a:r>
            <a:r>
              <a:rPr lang="en-GB" dirty="0">
                <a:latin typeface="SassoonPrimaryInfant" pitchFamily="2" charset="0"/>
              </a:rPr>
              <a:t> </a:t>
            </a:r>
            <a:r>
              <a:rPr lang="en-GB" dirty="0" smtClean="0">
                <a:latin typeface="SassoonPrimaryInfant" pitchFamily="2" charset="0"/>
              </a:rPr>
              <a:t>or 3.15pm </a:t>
            </a:r>
          </a:p>
        </p:txBody>
      </p:sp>
    </p:spTree>
    <p:extLst>
      <p:ext uri="{BB962C8B-B14F-4D97-AF65-F5344CB8AC3E}">
        <p14:creationId xmlns:p14="http://schemas.microsoft.com/office/powerpoint/2010/main" val="189036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Thank you for coming! 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PrimaryInfant" pitchFamily="2" charset="0"/>
              </a:rPr>
              <a:t>Children will be released from classrooms, at home time, in the usual way.  </a:t>
            </a:r>
          </a:p>
        </p:txBody>
      </p:sp>
    </p:spTree>
    <p:extLst>
      <p:ext uri="{BB962C8B-B14F-4D97-AF65-F5344CB8AC3E}">
        <p14:creationId xmlns:p14="http://schemas.microsoft.com/office/powerpoint/2010/main" val="16948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388</TotalTime>
  <Words>156</Words>
  <Application>Microsoft Office PowerPoint</Application>
  <PresentationFormat>Widescreen</PresentationFormat>
  <Paragraphs>31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Garamond</vt:lpstr>
      <vt:lpstr>SassoonPrimaryInfant</vt:lpstr>
      <vt:lpstr>Organic</vt:lpstr>
      <vt:lpstr>Maths in Year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at Home </vt:lpstr>
      <vt:lpstr>Year 1</vt:lpstr>
      <vt:lpstr>Thank you for coming!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Parents Meeting</dc:title>
  <dc:creator>LUCY COTTON</dc:creator>
  <cp:lastModifiedBy>Mrs J Clifford</cp:lastModifiedBy>
  <cp:revision>44</cp:revision>
  <cp:lastPrinted>2022-09-12T16:09:44Z</cp:lastPrinted>
  <dcterms:created xsi:type="dcterms:W3CDTF">2022-09-11T18:04:14Z</dcterms:created>
  <dcterms:modified xsi:type="dcterms:W3CDTF">2025-01-27T12:24:40Z</dcterms:modified>
</cp:coreProperties>
</file>