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4" r:id="rId1"/>
  </p:sldMasterIdLst>
  <p:notesMasterIdLst>
    <p:notesMasterId r:id="rId24"/>
  </p:notesMasterIdLst>
  <p:handoutMasterIdLst>
    <p:handoutMasterId r:id="rId25"/>
  </p:handoutMasterIdLst>
  <p:sldIdLst>
    <p:sldId id="256" r:id="rId2"/>
    <p:sldId id="318" r:id="rId3"/>
    <p:sldId id="264" r:id="rId4"/>
    <p:sldId id="277" r:id="rId5"/>
    <p:sldId id="320" r:id="rId6"/>
    <p:sldId id="343" r:id="rId7"/>
    <p:sldId id="321" r:id="rId8"/>
    <p:sldId id="319" r:id="rId9"/>
    <p:sldId id="322" r:id="rId10"/>
    <p:sldId id="333" r:id="rId11"/>
    <p:sldId id="323" r:id="rId12"/>
    <p:sldId id="331" r:id="rId13"/>
    <p:sldId id="329" r:id="rId14"/>
    <p:sldId id="330" r:id="rId15"/>
    <p:sldId id="325" r:id="rId16"/>
    <p:sldId id="340" r:id="rId17"/>
    <p:sldId id="337" r:id="rId18"/>
    <p:sldId id="338" r:id="rId19"/>
    <p:sldId id="339" r:id="rId20"/>
    <p:sldId id="326" r:id="rId21"/>
    <p:sldId id="336" r:id="rId22"/>
    <p:sldId id="271" r:id="rId23"/>
  </p:sldIdLst>
  <p:sldSz cx="12192000" cy="6858000"/>
  <p:notesSz cx="6797675" cy="9926638"/>
  <p:embeddedFontLst>
    <p:embeddedFont>
      <p:font typeface="SassoonPrimaryInfant" pitchFamily="2" charset="0"/>
      <p:regular r:id="rId26"/>
      <p:bold r:id="rId27"/>
    </p:embeddedFont>
    <p:embeddedFont>
      <p:font typeface="Abril Fatface" panose="020B0604020202020204" charset="0"/>
      <p:regular r:id="rId28"/>
    </p:embeddedFont>
    <p:embeddedFont>
      <p:font typeface="Shadows Into Light Two" panose="020B0604020202020204" charset="0"/>
      <p:regular r:id="rId29"/>
    </p:embeddedFont>
    <p:embeddedFont>
      <p:font typeface="Caveat Medium" panose="020B0604020202020204" charset="0"/>
      <p:regular r:id="rId30"/>
      <p:bold r:id="rId31"/>
    </p:embeddedFont>
    <p:embeddedFont>
      <p:font typeface="Calibri" panose="020F0502020204030204" pitchFamily="34"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53" autoAdjust="0"/>
    <p:restoredTop sz="88321" autoAdjust="0"/>
  </p:normalViewPr>
  <p:slideViewPr>
    <p:cSldViewPr snapToGrid="0">
      <p:cViewPr varScale="1">
        <p:scale>
          <a:sx n="80" d="100"/>
          <a:sy n="80" d="100"/>
        </p:scale>
        <p:origin x="984" y="96"/>
      </p:cViewPr>
      <p:guideLst>
        <p:guide orient="horz" pos="2160"/>
        <p:guide pos="388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8E34A4BA-4C61-49B3-980B-031A8FC9DC7E}" type="datetimeFigureOut">
              <a:rPr lang="en-GB" smtClean="0"/>
              <a:t>04/03/2026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DAFB850-8927-44BC-9BA8-109E79AAAF2B}" type="slidenum">
              <a:rPr lang="en-GB" smtClean="0"/>
              <a:t>‹#›</a:t>
            </a:fld>
            <a:endParaRPr lang="en-GB"/>
          </a:p>
        </p:txBody>
      </p:sp>
    </p:spTree>
    <p:extLst>
      <p:ext uri="{BB962C8B-B14F-4D97-AF65-F5344CB8AC3E}">
        <p14:creationId xmlns:p14="http://schemas.microsoft.com/office/powerpoint/2010/main" val="1469746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2"/>
        <p:cNvGrpSpPr/>
        <p:nvPr/>
      </p:nvGrpSpPr>
      <p:grpSpPr>
        <a:xfrm>
          <a:off x="0" y="0"/>
          <a:ext cx="0" cy="0"/>
          <a:chOff x="0" y="0"/>
          <a:chExt cx="0" cy="0"/>
        </a:xfrm>
      </p:grpSpPr>
      <p:sp>
        <p:nvSpPr>
          <p:cNvPr id="923" name="Google Shape;923;g2744869513d_1_83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4" name="Google Shape;924;g2744869513d_1_83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Good morning everyone</a:t>
            </a:r>
            <a:r>
              <a:rPr lang="en-GB" baseline="0" dirty="0" smtClean="0"/>
              <a:t>, thank you for coming </a:t>
            </a:r>
            <a:r>
              <a:rPr lang="en-GB" dirty="0" smtClean="0"/>
              <a:t>to</a:t>
            </a:r>
            <a:r>
              <a:rPr lang="en-GB" baseline="0" dirty="0" smtClean="0"/>
              <a:t> our year 3 maths parental workshop. </a:t>
            </a:r>
          </a:p>
          <a:p>
            <a:pPr marL="0" lvl="0" indent="0" algn="l" rtl="0">
              <a:spcBef>
                <a:spcPts val="0"/>
              </a:spcBef>
              <a:spcAft>
                <a:spcPts val="0"/>
              </a:spcAft>
              <a:buNone/>
            </a:pPr>
            <a:endParaRPr lang="en-GB" baseline="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0"/>
        <p:cNvGrpSpPr/>
        <p:nvPr/>
      </p:nvGrpSpPr>
      <p:grpSpPr>
        <a:xfrm>
          <a:off x="0" y="0"/>
          <a:ext cx="0" cy="0"/>
          <a:chOff x="0" y="0"/>
          <a:chExt cx="0" cy="0"/>
        </a:xfrm>
      </p:grpSpPr>
      <p:sp>
        <p:nvSpPr>
          <p:cNvPr id="1131" name="Google Shape;1131;g111c3728c19_2_1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2" name="Google Shape;1132;g111c3728c19_2_11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Some strategies that</a:t>
            </a:r>
            <a:r>
              <a:rPr lang="en-GB" baseline="0" dirty="0" smtClean="0"/>
              <a:t> the children come home and use may be different to the strategies that you learned as the curriculum is ever developing and changing. At the end of the </a:t>
            </a:r>
            <a:r>
              <a:rPr lang="en-GB" baseline="0" dirty="0" err="1" smtClean="0"/>
              <a:t>powerpoint</a:t>
            </a:r>
            <a:r>
              <a:rPr lang="en-GB" baseline="0" dirty="0" smtClean="0"/>
              <a:t> and on your hand outs are links to some fantastic maths resources which include video clips of taught sessions which are similar to the way that we teach these concepts in the classroom. </a:t>
            </a:r>
            <a:endParaRPr dirty="0"/>
          </a:p>
        </p:txBody>
      </p:sp>
    </p:spTree>
    <p:extLst>
      <p:ext uri="{BB962C8B-B14F-4D97-AF65-F5344CB8AC3E}">
        <p14:creationId xmlns:p14="http://schemas.microsoft.com/office/powerpoint/2010/main" val="4038841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5"/>
        <p:cNvGrpSpPr/>
        <p:nvPr/>
      </p:nvGrpSpPr>
      <p:grpSpPr>
        <a:xfrm>
          <a:off x="0" y="0"/>
          <a:ext cx="0" cy="0"/>
          <a:chOff x="0" y="0"/>
          <a:chExt cx="0" cy="0"/>
        </a:xfrm>
      </p:grpSpPr>
      <p:sp>
        <p:nvSpPr>
          <p:cNvPr id="1496" name="Google Shape;1496;ga073618e60_0_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7" name="Google Shape;1497;ga073618e60_0_4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This is the overview of</a:t>
            </a:r>
            <a:r>
              <a:rPr lang="en-GB" baseline="0" dirty="0" smtClean="0"/>
              <a:t> what our year looks like for maths. We are in Spring 1 – Week 5 of our school year but are currently teaching content from </a:t>
            </a:r>
            <a:r>
              <a:rPr lang="en-GB" dirty="0" smtClean="0"/>
              <a:t>Spring 1 – week</a:t>
            </a:r>
            <a:r>
              <a:rPr lang="en-GB" baseline="0" dirty="0" smtClean="0"/>
              <a:t> 2. This is consistent across all year groups as we must consolidate learning before we move the children on in their learning. The children must have a secure understanding of place value and number, which is like the bread and butter, before they can explore layering anything further, being the four rules of number; addition, subtraction, multiplication and division.</a:t>
            </a:r>
          </a:p>
          <a:p>
            <a:pPr marL="0" lvl="0" indent="0" algn="l" rtl="0">
              <a:spcBef>
                <a:spcPts val="0"/>
              </a:spcBef>
              <a:spcAft>
                <a:spcPts val="0"/>
              </a:spcAft>
              <a:buNone/>
            </a:pPr>
            <a:r>
              <a:rPr lang="en-GB" baseline="0" dirty="0" smtClean="0"/>
              <a:t>Most parents at this point will ask what would be beneficial to teach children at home and we would recommend either revisiting what has already been taught or focusing on the summer content which explores more topical maths. </a:t>
            </a:r>
          </a:p>
          <a:p>
            <a:pPr marL="0" lvl="0" indent="0" algn="l" rtl="0">
              <a:spcBef>
                <a:spcPts val="0"/>
              </a:spcBef>
              <a:spcAft>
                <a:spcPts val="0"/>
              </a:spcAft>
              <a:buNone/>
            </a:pPr>
            <a:r>
              <a:rPr lang="en-GB" baseline="0" dirty="0" smtClean="0"/>
              <a:t>However, topics like time and statistics can be taught alongside. </a:t>
            </a:r>
          </a:p>
          <a:p>
            <a:pPr marL="0" lvl="0" indent="0" algn="l" rtl="0">
              <a:spcBef>
                <a:spcPts val="0"/>
              </a:spcBef>
              <a:spcAft>
                <a:spcPts val="0"/>
              </a:spcAft>
              <a:buNone/>
            </a:pPr>
            <a:r>
              <a:rPr lang="en-GB" baseline="0" dirty="0" smtClean="0"/>
              <a:t>We often find that children struggle with understanding the elements of time and also the concept of money as we use the concrete form of money less and less due to apple pay and card payments so getting a head start within these areas would also be beneficial. </a:t>
            </a:r>
          </a:p>
          <a:p>
            <a:pPr marL="0" lvl="0" indent="0" algn="l" rtl="0">
              <a:spcBef>
                <a:spcPts val="0"/>
              </a:spcBef>
              <a:spcAft>
                <a:spcPts val="0"/>
              </a:spcAft>
              <a:buNone/>
            </a:pPr>
            <a:endParaRPr lang="en-GB" baseline="0" dirty="0" smtClean="0"/>
          </a:p>
          <a:p>
            <a:pPr marL="0" lvl="0" indent="0" algn="l" rtl="0">
              <a:spcBef>
                <a:spcPts val="0"/>
              </a:spcBef>
              <a:spcAft>
                <a:spcPts val="0"/>
              </a:spcAft>
              <a:buNone/>
            </a:pPr>
            <a:r>
              <a:rPr lang="en-GB" baseline="0" dirty="0" smtClean="0"/>
              <a:t>Again the websites that you will find at the back of your maths packs have a range of online lessons, worksheets and support all free of charge and highly recommended.</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5"/>
        <p:cNvGrpSpPr/>
        <p:nvPr/>
      </p:nvGrpSpPr>
      <p:grpSpPr>
        <a:xfrm>
          <a:off x="0" y="0"/>
          <a:ext cx="0" cy="0"/>
          <a:chOff x="0" y="0"/>
          <a:chExt cx="0" cy="0"/>
        </a:xfrm>
      </p:grpSpPr>
      <p:sp>
        <p:nvSpPr>
          <p:cNvPr id="1496" name="Google Shape;1496;ga073618e60_0_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7" name="Google Shape;1497;ga073618e60_0_4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There</a:t>
            </a:r>
            <a:r>
              <a:rPr lang="en-GB" baseline="0" dirty="0" smtClean="0"/>
              <a:t> are many elements to a typical maths lesson and we break our learning into four steps. </a:t>
            </a:r>
          </a:p>
          <a:p>
            <a:pPr marL="0" lvl="0" indent="0" algn="l" rtl="0">
              <a:spcBef>
                <a:spcPts val="0"/>
              </a:spcBef>
              <a:spcAft>
                <a:spcPts val="0"/>
              </a:spcAft>
              <a:buNone/>
            </a:pPr>
            <a:endParaRPr lang="en-GB" baseline="0" dirty="0" smtClean="0"/>
          </a:p>
          <a:p>
            <a:pPr marL="0" lvl="0" indent="0" algn="l" rtl="0">
              <a:spcBef>
                <a:spcPts val="0"/>
              </a:spcBef>
              <a:spcAft>
                <a:spcPts val="0"/>
              </a:spcAft>
              <a:buNone/>
            </a:pPr>
            <a:r>
              <a:rPr lang="en-GB" baseline="0" dirty="0" smtClean="0"/>
              <a:t>The first being 4 rules</a:t>
            </a:r>
          </a:p>
          <a:p>
            <a:pPr marL="0" lvl="0" indent="0" algn="l" rtl="0">
              <a:spcBef>
                <a:spcPts val="0"/>
              </a:spcBef>
              <a:spcAft>
                <a:spcPts val="0"/>
              </a:spcAft>
              <a:buNone/>
            </a:pPr>
            <a:endParaRPr lang="en-GB" baseline="0" dirty="0" smtClean="0"/>
          </a:p>
          <a:p>
            <a:pPr marL="0" lvl="0" indent="0" algn="l" rtl="0">
              <a:spcBef>
                <a:spcPts val="0"/>
              </a:spcBef>
              <a:spcAft>
                <a:spcPts val="0"/>
              </a:spcAft>
              <a:buNone/>
            </a:pPr>
            <a:r>
              <a:rPr lang="en-GB" baseline="0" dirty="0" smtClean="0"/>
              <a:t>We begin the first half term recapping the previous year groups objectives before layering the year 3 objectives on top. 4-rules is almost a pre teach of skills that the children will be taught within the maths lesson and It gives them some prior knowledge before the lesson.</a:t>
            </a:r>
          </a:p>
        </p:txBody>
      </p:sp>
    </p:spTree>
    <p:extLst>
      <p:ext uri="{BB962C8B-B14F-4D97-AF65-F5344CB8AC3E}">
        <p14:creationId xmlns:p14="http://schemas.microsoft.com/office/powerpoint/2010/main" val="3470761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baseline="0" dirty="0" smtClean="0"/>
              <a:t>In year 3, this lesson is typically displayed on the board as soon as the children walk into the classroom so it is important that the children are in on time as much as they possibly can be to ensure that they don’t miss out on this key learning.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baseline="0" dirty="0" smtClean="0"/>
              <a:t>We begin with a teaching element in which we will model the strategy in a number of ways and encourage the children to join in. Then they have a go of practicing this strategy independently before ‘consolidating’.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baseline="0" dirty="0" smtClean="0"/>
              <a:t>This is where they will be applying the new strategy in different ways including word problems. </a:t>
            </a:r>
          </a:p>
          <a:p>
            <a:endParaRPr lang="en-GB" dirty="0" smtClean="0"/>
          </a:p>
          <a:p>
            <a:r>
              <a:rPr lang="en-GB" dirty="0" smtClean="0"/>
              <a:t>By</a:t>
            </a:r>
            <a:r>
              <a:rPr lang="en-GB" baseline="0" dirty="0" smtClean="0"/>
              <a:t> the end of consolidate section, </a:t>
            </a:r>
            <a:r>
              <a:rPr lang="en-GB" dirty="0" smtClean="0"/>
              <a:t>we</a:t>
            </a:r>
            <a:r>
              <a:rPr lang="en-GB" baseline="0" dirty="0" smtClean="0"/>
              <a:t> will be expecting the children to be able to explain how their strategy works. For this strategy for instance, we would expect the children to be explaining that when we are adding or subtracting a multiple of 100, the tens and the ones never change because they have a lesser value. </a:t>
            </a:r>
          </a:p>
          <a:p>
            <a:r>
              <a:rPr lang="en-GB" baseline="0" dirty="0" smtClean="0"/>
              <a:t>We need to focus on the hundreds column and can use facts that we already know to work the calculation out. 3+1=4 so 3 hundreds + one hundred would add up to 4 hundreds. </a:t>
            </a:r>
            <a:endParaRPr lang="en-GB" dirty="0"/>
          </a:p>
        </p:txBody>
      </p:sp>
    </p:spTree>
    <p:extLst>
      <p:ext uri="{BB962C8B-B14F-4D97-AF65-F5344CB8AC3E}">
        <p14:creationId xmlns:p14="http://schemas.microsoft.com/office/powerpoint/2010/main" val="16731388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smtClean="0"/>
              <a:t>If</a:t>
            </a:r>
            <a:r>
              <a:rPr lang="en-GB" baseline="0" dirty="0" smtClean="0"/>
              <a:t> your concern is around the language of mathematics or how to pose questions, the online resources explain key vocabulary and also provide key questions for you to be asking the children which will mirror what is being taught in class. </a:t>
            </a:r>
          </a:p>
          <a:p>
            <a:r>
              <a:rPr lang="en-GB" baseline="0" dirty="0" smtClean="0"/>
              <a:t>Stem sentences are a good way to scaffold the learning for the children to be able to better explain strategies and their thinking. </a:t>
            </a:r>
            <a:endParaRPr lang="en-GB" dirty="0"/>
          </a:p>
        </p:txBody>
      </p:sp>
    </p:spTree>
    <p:extLst>
      <p:ext uri="{BB962C8B-B14F-4D97-AF65-F5344CB8AC3E}">
        <p14:creationId xmlns:p14="http://schemas.microsoft.com/office/powerpoint/2010/main" val="1271558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5"/>
        <p:cNvGrpSpPr/>
        <p:nvPr/>
      </p:nvGrpSpPr>
      <p:grpSpPr>
        <a:xfrm>
          <a:off x="0" y="0"/>
          <a:ext cx="0" cy="0"/>
          <a:chOff x="0" y="0"/>
          <a:chExt cx="0" cy="0"/>
        </a:xfrm>
      </p:grpSpPr>
      <p:sp>
        <p:nvSpPr>
          <p:cNvPr id="1496" name="Google Shape;1496;ga073618e60_0_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7" name="Google Shape;1497;ga073618e60_0_4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baseline="0" dirty="0" smtClean="0"/>
              <a:t>We then move onto M+O </a:t>
            </a:r>
            <a:endParaRPr lang="en-GB" dirty="0" smtClean="0"/>
          </a:p>
          <a:p>
            <a:pPr marL="0" lvl="0" indent="0" algn="l" rtl="0">
              <a:spcBef>
                <a:spcPts val="0"/>
              </a:spcBef>
              <a:spcAft>
                <a:spcPts val="0"/>
              </a:spcAft>
              <a:buNone/>
            </a:pPr>
            <a:r>
              <a:rPr lang="en-GB" baseline="0" dirty="0" smtClean="0"/>
              <a:t>At the back of your packs there is an objectives sheet that looks like this which outlines the objectives that have already been taught. Frequent revisiting of previous skills allows the children to dip back into that long term memory and choose the most efficient strategy. We will then use lolly sticks like these to explore strategies and discuss the most beneficial one. This lesson is supposed to be quick as the children are required to use the most efficient mental strategy. Lets have a look at what a M+O lesson looks like. </a:t>
            </a:r>
          </a:p>
          <a:p>
            <a:pPr marL="0" lvl="0" indent="0" algn="l" rtl="0">
              <a:spcBef>
                <a:spcPts val="0"/>
              </a:spcBef>
              <a:spcAft>
                <a:spcPts val="0"/>
              </a:spcAft>
              <a:buNone/>
            </a:pPr>
            <a:endParaRPr lang="en-GB" baseline="0" dirty="0" smtClean="0"/>
          </a:p>
        </p:txBody>
      </p:sp>
    </p:spTree>
    <p:extLst>
      <p:ext uri="{BB962C8B-B14F-4D97-AF65-F5344CB8AC3E}">
        <p14:creationId xmlns:p14="http://schemas.microsoft.com/office/powerpoint/2010/main" val="1815302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smtClean="0"/>
              <a:t>622</a:t>
            </a:r>
          </a:p>
          <a:p>
            <a:r>
              <a:rPr lang="en-GB" dirty="0" smtClean="0"/>
              <a:t>311</a:t>
            </a:r>
          </a:p>
          <a:p>
            <a:r>
              <a:rPr lang="en-GB" dirty="0" smtClean="0"/>
              <a:t>11</a:t>
            </a:r>
          </a:p>
          <a:p>
            <a:r>
              <a:rPr lang="en-GB" dirty="0" smtClean="0"/>
              <a:t>33</a:t>
            </a:r>
          </a:p>
          <a:p>
            <a:r>
              <a:rPr lang="en-GB" dirty="0" smtClean="0"/>
              <a:t>640  64 link</a:t>
            </a:r>
          </a:p>
          <a:p>
            <a:r>
              <a:rPr lang="en-GB" dirty="0" smtClean="0"/>
              <a:t>640, 622, 311, 33, 11</a:t>
            </a:r>
            <a:endParaRPr lang="en-GB" dirty="0"/>
          </a:p>
        </p:txBody>
      </p:sp>
    </p:spTree>
    <p:extLst>
      <p:ext uri="{BB962C8B-B14F-4D97-AF65-F5344CB8AC3E}">
        <p14:creationId xmlns:p14="http://schemas.microsoft.com/office/powerpoint/2010/main" val="2866782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5"/>
        <p:cNvGrpSpPr/>
        <p:nvPr/>
      </p:nvGrpSpPr>
      <p:grpSpPr>
        <a:xfrm>
          <a:off x="0" y="0"/>
          <a:ext cx="0" cy="0"/>
          <a:chOff x="0" y="0"/>
          <a:chExt cx="0" cy="0"/>
        </a:xfrm>
      </p:grpSpPr>
      <p:sp>
        <p:nvSpPr>
          <p:cNvPr id="1496" name="Google Shape;1496;ga073618e60_0_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7" name="Google Shape;1497;ga073618e60_0_4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aseline="0" dirty="0" smtClean="0"/>
              <a:t>After the mental oral we move onto our main maths lesson which follows the CPA approach. </a:t>
            </a:r>
          </a:p>
        </p:txBody>
      </p:sp>
    </p:spTree>
    <p:extLst>
      <p:ext uri="{BB962C8B-B14F-4D97-AF65-F5344CB8AC3E}">
        <p14:creationId xmlns:p14="http://schemas.microsoft.com/office/powerpoint/2010/main" val="268280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5"/>
        <p:cNvGrpSpPr/>
        <p:nvPr/>
      </p:nvGrpSpPr>
      <p:grpSpPr>
        <a:xfrm>
          <a:off x="0" y="0"/>
          <a:ext cx="0" cy="0"/>
          <a:chOff x="0" y="0"/>
          <a:chExt cx="0" cy="0"/>
        </a:xfrm>
      </p:grpSpPr>
      <p:sp>
        <p:nvSpPr>
          <p:cNvPr id="1496" name="Google Shape;1496;ga073618e60_0_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7" name="Google Shape;1497;ga073618e60_0_4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We</a:t>
            </a:r>
            <a:r>
              <a:rPr lang="en-GB" baseline="0" dirty="0" smtClean="0"/>
              <a:t> can show you what the CPA approach looks like using place value. </a:t>
            </a:r>
          </a:p>
          <a:p>
            <a:pPr marL="0" lvl="0" indent="0" algn="l" rtl="0">
              <a:spcBef>
                <a:spcPts val="0"/>
              </a:spcBef>
              <a:spcAft>
                <a:spcPts val="0"/>
              </a:spcAft>
              <a:buNone/>
            </a:pPr>
            <a:endParaRPr lang="en-GB" baseline="0" dirty="0" smtClean="0"/>
          </a:p>
          <a:p>
            <a:pPr marL="0" lvl="0" indent="0" algn="l" rtl="0">
              <a:spcBef>
                <a:spcPts val="0"/>
              </a:spcBef>
              <a:spcAft>
                <a:spcPts val="0"/>
              </a:spcAft>
              <a:buNone/>
            </a:pPr>
            <a:r>
              <a:rPr lang="en-GB" baseline="0" dirty="0" smtClean="0"/>
              <a:t>Place value in year 3 explores…..</a:t>
            </a:r>
            <a:endParaRPr dirty="0"/>
          </a:p>
        </p:txBody>
      </p:sp>
    </p:spTree>
    <p:extLst>
      <p:ext uri="{BB962C8B-B14F-4D97-AF65-F5344CB8AC3E}">
        <p14:creationId xmlns:p14="http://schemas.microsoft.com/office/powerpoint/2010/main" val="4174866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baseline="0" dirty="0" smtClean="0"/>
              <a:t>We use concrete materials/resources to explore a new concept before moving onto the pictorial stage and finally recording abstractly which simply means recording the numerals without visualising the number or working with manipulatives. </a:t>
            </a:r>
          </a:p>
          <a:p>
            <a:r>
              <a:rPr lang="en-GB" dirty="0" smtClean="0"/>
              <a:t>If</a:t>
            </a:r>
            <a:r>
              <a:rPr lang="en-GB" baseline="0" dirty="0" smtClean="0"/>
              <a:t> you are finding that your child is struggling with answering abstract questions like the one shown then they would benefit from going back to the concrete stage so that they can better visualise the question being asked and make links to the abstract and concrete stages. </a:t>
            </a:r>
            <a:endParaRPr lang="en-GB" dirty="0"/>
          </a:p>
        </p:txBody>
      </p:sp>
    </p:spTree>
    <p:extLst>
      <p:ext uri="{BB962C8B-B14F-4D97-AF65-F5344CB8AC3E}">
        <p14:creationId xmlns:p14="http://schemas.microsoft.com/office/powerpoint/2010/main" val="34154200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During</a:t>
            </a:r>
            <a:r>
              <a:rPr lang="en-GB" baseline="0" dirty="0" smtClean="0"/>
              <a:t> the CPA approach, the children have been building their understanding of the key concept and their fluency. Once secure, we will move on to reasoning and finally embedding with problem solving. </a:t>
            </a:r>
            <a:endParaRPr lang="en-GB" dirty="0"/>
          </a:p>
        </p:txBody>
      </p:sp>
    </p:spTree>
    <p:extLst>
      <p:ext uri="{BB962C8B-B14F-4D97-AF65-F5344CB8AC3E}">
        <p14:creationId xmlns:p14="http://schemas.microsoft.com/office/powerpoint/2010/main" val="7955410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baseline="0" dirty="0" smtClean="0"/>
              <a:t>This fluency is taken from the White rose maths and as you can see, the children are asked to recognise and represent number in a range of question styles.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baseline="0" dirty="0" smtClean="0"/>
              <a:t>This is really beneficial as they aren’t getting used to seeing questions appear in a simple abstract format.</a:t>
            </a:r>
          </a:p>
          <a:p>
            <a:endParaRPr lang="en-GB" b="1" dirty="0"/>
          </a:p>
        </p:txBody>
      </p:sp>
    </p:spTree>
    <p:extLst>
      <p:ext uri="{BB962C8B-B14F-4D97-AF65-F5344CB8AC3E}">
        <p14:creationId xmlns:p14="http://schemas.microsoft.com/office/powerpoint/2010/main" val="11697679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smtClean="0"/>
              <a:t>110 multiple possible answers, e.g. 1 hundred and 1 ten 11 tens 10 tens and 10 ones 50 ones and 6 tens</a:t>
            </a:r>
            <a:endParaRPr lang="en-GB" dirty="0"/>
          </a:p>
        </p:txBody>
      </p:sp>
    </p:spTree>
    <p:extLst>
      <p:ext uri="{BB962C8B-B14F-4D97-AF65-F5344CB8AC3E}">
        <p14:creationId xmlns:p14="http://schemas.microsoft.com/office/powerpoint/2010/main" val="4260575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5"/>
        <p:cNvGrpSpPr/>
        <p:nvPr/>
      </p:nvGrpSpPr>
      <p:grpSpPr>
        <a:xfrm>
          <a:off x="0" y="0"/>
          <a:ext cx="0" cy="0"/>
          <a:chOff x="0" y="0"/>
          <a:chExt cx="0" cy="0"/>
        </a:xfrm>
      </p:grpSpPr>
      <p:sp>
        <p:nvSpPr>
          <p:cNvPr id="1496" name="Google Shape;1496;ga073618e60_0_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7" name="Google Shape;1497;ga073618e60_0_4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aseline="0" dirty="0" smtClean="0"/>
              <a:t>Finally we have our times tables practice which ends with a multiplication and division test on a Friday. This is bespoke to the children depending on whether they are skill working on learning their facts, practising their speed and some children who have passed all of the challenges in year 3 do work as experts to teach strategies and fact relationships to their peers.</a:t>
            </a:r>
          </a:p>
        </p:txBody>
      </p:sp>
    </p:spTree>
    <p:extLst>
      <p:ext uri="{BB962C8B-B14F-4D97-AF65-F5344CB8AC3E}">
        <p14:creationId xmlns:p14="http://schemas.microsoft.com/office/powerpoint/2010/main" val="952834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0"/>
        <p:cNvGrpSpPr/>
        <p:nvPr/>
      </p:nvGrpSpPr>
      <p:grpSpPr>
        <a:xfrm>
          <a:off x="0" y="0"/>
          <a:ext cx="0" cy="0"/>
          <a:chOff x="0" y="0"/>
          <a:chExt cx="0" cy="0"/>
        </a:xfrm>
      </p:grpSpPr>
      <p:sp>
        <p:nvSpPr>
          <p:cNvPr id="1091" name="Google Shape;1091;ga073618e60_0_2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2" name="Google Shape;1092;ga073618e60_0_2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Mental strategies</a:t>
            </a:r>
            <a:r>
              <a:rPr lang="en-GB" baseline="0" dirty="0" smtClean="0"/>
              <a:t> are required during our mental and oral stage of maths. </a:t>
            </a:r>
            <a:endParaRPr dirty="0"/>
          </a:p>
        </p:txBody>
      </p:sp>
    </p:spTree>
    <p:extLst>
      <p:ext uri="{BB962C8B-B14F-4D97-AF65-F5344CB8AC3E}">
        <p14:creationId xmlns:p14="http://schemas.microsoft.com/office/powerpoint/2010/main" val="3282916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0"/>
        <p:cNvGrpSpPr/>
        <p:nvPr/>
      </p:nvGrpSpPr>
      <p:grpSpPr>
        <a:xfrm>
          <a:off x="0" y="0"/>
          <a:ext cx="0" cy="0"/>
          <a:chOff x="0" y="0"/>
          <a:chExt cx="0" cy="0"/>
        </a:xfrm>
      </p:grpSpPr>
      <p:sp>
        <p:nvSpPr>
          <p:cNvPr id="1091" name="Google Shape;1091;ga073618e60_0_2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2" name="Google Shape;1092;ga073618e60_0_2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Going</a:t>
            </a:r>
            <a:r>
              <a:rPr lang="en-GB" baseline="0" dirty="0" smtClean="0"/>
              <a:t> back to our maths learning, let’s look at a couple of learning objectives. In year 3, the children are taught to use a range of mental strategies to work out calculations. </a:t>
            </a:r>
          </a:p>
          <a:p>
            <a:pPr marL="0" lvl="0" indent="0" algn="l" rtl="0">
              <a:spcBef>
                <a:spcPts val="0"/>
              </a:spcBef>
              <a:spcAft>
                <a:spcPts val="0"/>
              </a:spcAft>
              <a:buNone/>
            </a:pPr>
            <a:endParaRPr lang="en-GB" baseline="0" dirty="0" smtClean="0"/>
          </a:p>
          <a:p>
            <a:pPr marL="0" lvl="0" indent="0" algn="l" rtl="0">
              <a:spcBef>
                <a:spcPts val="0"/>
              </a:spcBef>
              <a:spcAft>
                <a:spcPts val="0"/>
              </a:spcAft>
              <a:buNone/>
            </a:pPr>
            <a:r>
              <a:rPr lang="en-GB" baseline="0" dirty="0" smtClean="0"/>
              <a:t>Column method is a quick and efficient way for the children to work out calculations. </a:t>
            </a:r>
          </a:p>
          <a:p>
            <a:pPr marL="0" lvl="0" indent="0" algn="l" rtl="0">
              <a:spcBef>
                <a:spcPts val="0"/>
              </a:spcBef>
              <a:spcAft>
                <a:spcPts val="0"/>
              </a:spcAft>
              <a:buNone/>
            </a:pPr>
            <a:endParaRPr lang="en-GB" baseline="0" dirty="0" smtClean="0"/>
          </a:p>
          <a:p>
            <a:pPr marL="0" lvl="0" indent="0" algn="l" rtl="0">
              <a:spcBef>
                <a:spcPts val="0"/>
              </a:spcBef>
              <a:spcAft>
                <a:spcPts val="0"/>
              </a:spcAft>
              <a:buNone/>
            </a:pPr>
            <a:r>
              <a:rPr lang="en-GB" baseline="0" dirty="0" smtClean="0"/>
              <a:t>Explain language – carry 1 x  exchange the 10 for 10 ones. </a:t>
            </a:r>
            <a:endParaRPr dirty="0"/>
          </a:p>
        </p:txBody>
      </p:sp>
    </p:spTree>
    <p:extLst>
      <p:ext uri="{BB962C8B-B14F-4D97-AF65-F5344CB8AC3E}">
        <p14:creationId xmlns:p14="http://schemas.microsoft.com/office/powerpoint/2010/main" val="29221352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national academy is a fantastic resource</a:t>
            </a:r>
            <a:r>
              <a:rPr lang="en-GB" baseline="0" dirty="0" smtClean="0"/>
              <a:t> that teaches the step by step lessons for each new concept</a:t>
            </a:r>
          </a:p>
          <a:p>
            <a:r>
              <a:rPr lang="en-GB" baseline="0" dirty="0" smtClean="0"/>
              <a:t>If we have a look at this lesson of column addition, it revisits prior learning to make links to new concepts.</a:t>
            </a:r>
            <a:endParaRPr lang="en-GB" dirty="0"/>
          </a:p>
        </p:txBody>
      </p:sp>
    </p:spTree>
    <p:extLst>
      <p:ext uri="{BB962C8B-B14F-4D97-AF65-F5344CB8AC3E}">
        <p14:creationId xmlns:p14="http://schemas.microsoft.com/office/powerpoint/2010/main" val="28301242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6424317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7"/>
        <p:cNvGrpSpPr/>
        <p:nvPr/>
      </p:nvGrpSpPr>
      <p:grpSpPr>
        <a:xfrm>
          <a:off x="0" y="0"/>
          <a:ext cx="0" cy="0"/>
          <a:chOff x="0" y="0"/>
          <a:chExt cx="0" cy="0"/>
        </a:xfrm>
      </p:grpSpPr>
      <p:sp>
        <p:nvSpPr>
          <p:cNvPr id="1738" name="Google Shape;1738;ga073618e60_0_19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9" name="Google Shape;1739;ga073618e60_0_19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Let’s have a look at</a:t>
            </a:r>
            <a:r>
              <a:rPr lang="en-GB" baseline="0" dirty="0" smtClean="0"/>
              <a:t> one of these lessons looks like. We have some volunteer children that will demonstrate the use of facts. </a:t>
            </a:r>
          </a:p>
          <a:p>
            <a:pPr marL="0" lvl="0" indent="0" algn="l" rtl="0">
              <a:spcBef>
                <a:spcPts val="0"/>
              </a:spcBef>
              <a:spcAft>
                <a:spcPts val="0"/>
              </a:spcAft>
              <a:buNone/>
            </a:pPr>
            <a:endParaRPr lang="en-GB" baseline="0" dirty="0" smtClean="0"/>
          </a:p>
          <a:p>
            <a:pPr marL="0" lvl="0" indent="0" algn="l" rtl="0">
              <a:spcBef>
                <a:spcPts val="0"/>
              </a:spcBef>
              <a:spcAft>
                <a:spcPts val="0"/>
              </a:spcAft>
              <a:buNone/>
            </a:pPr>
            <a:r>
              <a:rPr lang="en-GB" baseline="0" dirty="0" smtClean="0"/>
              <a:t>4s – How can you work out 9 x 4 based on the relationship with 10 x 4.</a:t>
            </a:r>
            <a:endParaRPr dirty="0"/>
          </a:p>
        </p:txBody>
      </p:sp>
    </p:spTree>
    <p:extLst>
      <p:ext uri="{BB962C8B-B14F-4D97-AF65-F5344CB8AC3E}">
        <p14:creationId xmlns:p14="http://schemas.microsoft.com/office/powerpoint/2010/main" val="3825371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7"/>
        <p:cNvGrpSpPr/>
        <p:nvPr/>
      </p:nvGrpSpPr>
      <p:grpSpPr>
        <a:xfrm>
          <a:off x="0" y="0"/>
          <a:ext cx="0" cy="0"/>
          <a:chOff x="0" y="0"/>
          <a:chExt cx="0" cy="0"/>
        </a:xfrm>
      </p:grpSpPr>
      <p:sp>
        <p:nvSpPr>
          <p:cNvPr id="1738" name="Google Shape;1738;ga073618e60_0_19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9" name="Google Shape;1739;ga073618e60_0_19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94329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5"/>
        <p:cNvGrpSpPr/>
        <p:nvPr/>
      </p:nvGrpSpPr>
      <p:grpSpPr>
        <a:xfrm>
          <a:off x="0" y="0"/>
          <a:ext cx="0" cy="0"/>
          <a:chOff x="0" y="0"/>
          <a:chExt cx="0" cy="0"/>
        </a:xfrm>
      </p:grpSpPr>
      <p:sp>
        <p:nvSpPr>
          <p:cNvPr id="1846" name="Google Shape;1846;ga073618e60_0_75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7" name="Google Shape;1847;ga073618e60_0_75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01 Title">
  <p:cSld name="CUSTOM">
    <p:bg>
      <p:bgPr>
        <a:solidFill>
          <a:schemeClr val="lt2"/>
        </a:solidFill>
        <a:effectLst/>
      </p:bgPr>
    </p:bg>
    <p:spTree>
      <p:nvGrpSpPr>
        <p:cNvPr id="1" name="Shape 84"/>
        <p:cNvGrpSpPr/>
        <p:nvPr/>
      </p:nvGrpSpPr>
      <p:grpSpPr>
        <a:xfrm>
          <a:off x="0" y="0"/>
          <a:ext cx="0" cy="0"/>
          <a:chOff x="0" y="0"/>
          <a:chExt cx="0" cy="0"/>
        </a:xfrm>
      </p:grpSpPr>
      <p:sp>
        <p:nvSpPr>
          <p:cNvPr id="85" name="Google Shape;85;p2"/>
          <p:cNvSpPr txBox="1">
            <a:spLocks noGrp="1"/>
          </p:cNvSpPr>
          <p:nvPr>
            <p:ph type="subTitle" idx="1"/>
          </p:nvPr>
        </p:nvSpPr>
        <p:spPr>
          <a:xfrm>
            <a:off x="1785000" y="4604625"/>
            <a:ext cx="8774400" cy="586500"/>
          </a:xfrm>
          <a:prstGeom prst="rect">
            <a:avLst/>
          </a:prstGeom>
        </p:spPr>
        <p:txBody>
          <a:bodyPr spcFirstLastPara="1" wrap="square" lIns="121900" tIns="121900" rIns="121900" bIns="121900" anchor="ctr" anchorCtr="0">
            <a:noAutofit/>
          </a:bodyPr>
          <a:lstStyle>
            <a:lvl1pPr lvl="0" algn="ctr">
              <a:lnSpc>
                <a:spcPct val="100000"/>
              </a:lnSpc>
              <a:spcBef>
                <a:spcPts val="0"/>
              </a:spcBef>
              <a:spcAft>
                <a:spcPts val="0"/>
              </a:spcAft>
              <a:buSzPts val="1900"/>
              <a:buNone/>
              <a:defRPr/>
            </a:lvl1pPr>
            <a:lvl2pPr lvl="1">
              <a:spcBef>
                <a:spcPts val="0"/>
              </a:spcBef>
              <a:spcAft>
                <a:spcPts val="0"/>
              </a:spcAft>
              <a:buSzPts val="1900"/>
              <a:buNone/>
              <a:defRPr/>
            </a:lvl2pPr>
            <a:lvl3pPr lvl="2">
              <a:spcBef>
                <a:spcPts val="2100"/>
              </a:spcBef>
              <a:spcAft>
                <a:spcPts val="0"/>
              </a:spcAft>
              <a:buSzPts val="1900"/>
              <a:buNone/>
              <a:defRPr/>
            </a:lvl3pPr>
            <a:lvl4pPr lvl="3">
              <a:spcBef>
                <a:spcPts val="2100"/>
              </a:spcBef>
              <a:spcAft>
                <a:spcPts val="0"/>
              </a:spcAft>
              <a:buSzPts val="1900"/>
              <a:buNone/>
              <a:defRPr/>
            </a:lvl4pPr>
            <a:lvl5pPr lvl="4">
              <a:spcBef>
                <a:spcPts val="2100"/>
              </a:spcBef>
              <a:spcAft>
                <a:spcPts val="0"/>
              </a:spcAft>
              <a:buSzPts val="1900"/>
              <a:buNone/>
              <a:defRPr/>
            </a:lvl5pPr>
            <a:lvl6pPr lvl="5">
              <a:spcBef>
                <a:spcPts val="2100"/>
              </a:spcBef>
              <a:spcAft>
                <a:spcPts val="0"/>
              </a:spcAft>
              <a:buSzPts val="1900"/>
              <a:buNone/>
              <a:defRPr/>
            </a:lvl6pPr>
            <a:lvl7pPr lvl="6">
              <a:spcBef>
                <a:spcPts val="2100"/>
              </a:spcBef>
              <a:spcAft>
                <a:spcPts val="0"/>
              </a:spcAft>
              <a:buSzPts val="1900"/>
              <a:buNone/>
              <a:defRPr/>
            </a:lvl7pPr>
            <a:lvl8pPr lvl="7">
              <a:spcBef>
                <a:spcPts val="2100"/>
              </a:spcBef>
              <a:spcAft>
                <a:spcPts val="0"/>
              </a:spcAft>
              <a:buSzPts val="1900"/>
              <a:buNone/>
              <a:defRPr/>
            </a:lvl8pPr>
            <a:lvl9pPr lvl="8">
              <a:spcBef>
                <a:spcPts val="2100"/>
              </a:spcBef>
              <a:spcAft>
                <a:spcPts val="2100"/>
              </a:spcAft>
              <a:buSzPts val="1900"/>
              <a:buNone/>
              <a:defRPr/>
            </a:lvl9pPr>
          </a:lstStyle>
          <a:p>
            <a:endParaRPr/>
          </a:p>
        </p:txBody>
      </p:sp>
      <p:sp>
        <p:nvSpPr>
          <p:cNvPr id="86" name="Google Shape;86;p2"/>
          <p:cNvSpPr txBox="1">
            <a:spLocks noGrp="1"/>
          </p:cNvSpPr>
          <p:nvPr>
            <p:ph type="title"/>
          </p:nvPr>
        </p:nvSpPr>
        <p:spPr>
          <a:xfrm>
            <a:off x="1785000" y="1900000"/>
            <a:ext cx="8774400" cy="2699100"/>
          </a:xfrm>
          <a:prstGeom prst="rect">
            <a:avLst/>
          </a:prstGeom>
        </p:spPr>
        <p:txBody>
          <a:bodyPr spcFirstLastPara="1" wrap="square" lIns="121900" tIns="121900" rIns="121900" bIns="121900" anchor="ctr" anchorCtr="0">
            <a:noAutofit/>
          </a:bodyPr>
          <a:lstStyle>
            <a:lvl1pPr marL="0" marR="0" lvl="0" indent="0" algn="ctr" rtl="0">
              <a:lnSpc>
                <a:spcPct val="80000"/>
              </a:lnSpc>
              <a:spcBef>
                <a:spcPts val="0"/>
              </a:spcBef>
              <a:spcAft>
                <a:spcPts val="0"/>
              </a:spcAft>
              <a:buClr>
                <a:schemeClr val="dk1"/>
              </a:buClr>
              <a:buSzPts val="9000"/>
              <a:buFont typeface="Aldrich"/>
              <a:buNone/>
              <a:defRPr sz="8000"/>
            </a:lvl1pPr>
            <a:lvl2pPr lvl="1"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9pPr>
          </a:lstStyle>
          <a:p>
            <a:endParaRPr/>
          </a:p>
        </p:txBody>
      </p:sp>
      <p:grpSp>
        <p:nvGrpSpPr>
          <p:cNvPr id="87" name="Google Shape;87;p2"/>
          <p:cNvGrpSpPr/>
          <p:nvPr/>
        </p:nvGrpSpPr>
        <p:grpSpPr>
          <a:xfrm rot="1263304" flipH="1">
            <a:off x="138029" y="2272021"/>
            <a:ext cx="478630" cy="4845998"/>
            <a:chOff x="3794083" y="2503850"/>
            <a:chExt cx="408445" cy="3699739"/>
          </a:xfrm>
        </p:grpSpPr>
        <p:grpSp>
          <p:nvGrpSpPr>
            <p:cNvPr id="88" name="Google Shape;88;p2"/>
            <p:cNvGrpSpPr/>
            <p:nvPr/>
          </p:nvGrpSpPr>
          <p:grpSpPr>
            <a:xfrm>
              <a:off x="3794083" y="2503851"/>
              <a:ext cx="408445" cy="3699738"/>
              <a:chOff x="5554908" y="3098301"/>
              <a:chExt cx="408445" cy="3699738"/>
            </a:xfrm>
          </p:grpSpPr>
          <p:grpSp>
            <p:nvGrpSpPr>
              <p:cNvPr id="89" name="Google Shape;89;p2"/>
              <p:cNvGrpSpPr/>
              <p:nvPr/>
            </p:nvGrpSpPr>
            <p:grpSpPr>
              <a:xfrm rot="5525154">
                <a:off x="4051841" y="5036428"/>
                <a:ext cx="3322621" cy="195680"/>
                <a:chOff x="9400423" y="4620600"/>
                <a:chExt cx="3322413" cy="195668"/>
              </a:xfrm>
            </p:grpSpPr>
            <p:sp>
              <p:nvSpPr>
                <p:cNvPr id="90" name="Google Shape;90;p2"/>
                <p:cNvSpPr/>
                <p:nvPr/>
              </p:nvSpPr>
              <p:spPr>
                <a:xfrm>
                  <a:off x="9835917" y="4707429"/>
                  <a:ext cx="2257709" cy="41599"/>
                </a:xfrm>
                <a:custGeom>
                  <a:avLst/>
                  <a:gdLst/>
                  <a:ahLst/>
                  <a:cxnLst/>
                  <a:rect l="l" t="t" r="r" b="b"/>
                  <a:pathLst>
                    <a:path w="2257709" h="41599" extrusionOk="0">
                      <a:moveTo>
                        <a:pt x="-311" y="-309"/>
                      </a:moveTo>
                      <a:lnTo>
                        <a:pt x="2257398" y="-309"/>
                      </a:lnTo>
                      <a:lnTo>
                        <a:pt x="2257398" y="41291"/>
                      </a:lnTo>
                      <a:lnTo>
                        <a:pt x="-311" y="41291"/>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1" name="Google Shape;91;p2"/>
                <p:cNvSpPr/>
                <p:nvPr/>
              </p:nvSpPr>
              <p:spPr>
                <a:xfrm>
                  <a:off x="9835917" y="4672713"/>
                  <a:ext cx="2257709" cy="7104"/>
                </a:xfrm>
                <a:custGeom>
                  <a:avLst/>
                  <a:gdLst/>
                  <a:ahLst/>
                  <a:cxnLst/>
                  <a:rect l="l" t="t" r="r" b="b"/>
                  <a:pathLst>
                    <a:path w="2257709" h="7104" extrusionOk="0">
                      <a:moveTo>
                        <a:pt x="-311" y="-307"/>
                      </a:moveTo>
                      <a:lnTo>
                        <a:pt x="2257398" y="-307"/>
                      </a:lnTo>
                      <a:lnTo>
                        <a:pt x="2257398" y="6797"/>
                      </a:lnTo>
                      <a:lnTo>
                        <a:pt x="-311" y="6797"/>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2" name="Google Shape;92;p2"/>
                <p:cNvSpPr/>
                <p:nvPr/>
              </p:nvSpPr>
              <p:spPr>
                <a:xfrm>
                  <a:off x="9835917" y="4692302"/>
                  <a:ext cx="2257709" cy="7104"/>
                </a:xfrm>
                <a:custGeom>
                  <a:avLst/>
                  <a:gdLst/>
                  <a:ahLst/>
                  <a:cxnLst/>
                  <a:rect l="l" t="t" r="r" b="b"/>
                  <a:pathLst>
                    <a:path w="2257709" h="7104" extrusionOk="0">
                      <a:moveTo>
                        <a:pt x="-311" y="-308"/>
                      </a:moveTo>
                      <a:lnTo>
                        <a:pt x="2257398" y="-308"/>
                      </a:lnTo>
                      <a:lnTo>
                        <a:pt x="2257398" y="6797"/>
                      </a:lnTo>
                      <a:lnTo>
                        <a:pt x="-311" y="6797"/>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3" name="Google Shape;93;p2"/>
                <p:cNvSpPr/>
                <p:nvPr/>
              </p:nvSpPr>
              <p:spPr>
                <a:xfrm>
                  <a:off x="9626030" y="4623399"/>
                  <a:ext cx="3053164" cy="30254"/>
                </a:xfrm>
                <a:custGeom>
                  <a:avLst/>
                  <a:gdLst/>
                  <a:ahLst/>
                  <a:cxnLst/>
                  <a:rect l="l" t="t" r="r" b="b"/>
                  <a:pathLst>
                    <a:path w="3053164" h="30254" extrusionOk="0">
                      <a:moveTo>
                        <a:pt x="-317" y="29948"/>
                      </a:moveTo>
                      <a:cubicBezTo>
                        <a:pt x="76907" y="19888"/>
                        <a:pt x="186956" y="-306"/>
                        <a:pt x="231354" y="-306"/>
                      </a:cubicBezTo>
                      <a:lnTo>
                        <a:pt x="3052848" y="-306"/>
                      </a:lnTo>
                      <a:lnTo>
                        <a:pt x="3052848" y="16182"/>
                      </a:lnTo>
                      <a:lnTo>
                        <a:pt x="231354" y="16182"/>
                      </a:lnTo>
                      <a:lnTo>
                        <a:pt x="-317" y="29948"/>
                      </a:lnTo>
                      <a:close/>
                    </a:path>
                  </a:pathLst>
                </a:custGeom>
                <a:solidFill>
                  <a:srgbClr val="C6C6C6"/>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4" name="Google Shape;94;p2"/>
                <p:cNvSpPr/>
                <p:nvPr/>
              </p:nvSpPr>
              <p:spPr>
                <a:xfrm>
                  <a:off x="12092744" y="4714993"/>
                  <a:ext cx="459485" cy="15127"/>
                </a:xfrm>
                <a:custGeom>
                  <a:avLst/>
                  <a:gdLst/>
                  <a:ahLst/>
                  <a:cxnLst/>
                  <a:rect l="l" t="t" r="r" b="b"/>
                  <a:pathLst>
                    <a:path w="459485" h="15127" extrusionOk="0">
                      <a:moveTo>
                        <a:pt x="-348" y="-309"/>
                      </a:moveTo>
                      <a:lnTo>
                        <a:pt x="459138" y="-309"/>
                      </a:lnTo>
                      <a:lnTo>
                        <a:pt x="459138" y="14818"/>
                      </a:lnTo>
                      <a:lnTo>
                        <a:pt x="-348" y="14818"/>
                      </a:lnTo>
                      <a:close/>
                    </a:path>
                  </a:pathLst>
                </a:custGeom>
                <a:solidFill>
                  <a:srgbClr val="DEDED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5" name="Google Shape;95;p2"/>
                <p:cNvSpPr/>
                <p:nvPr/>
              </p:nvSpPr>
              <p:spPr>
                <a:xfrm>
                  <a:off x="9635581" y="4764005"/>
                  <a:ext cx="2915286" cy="5348"/>
                </a:xfrm>
                <a:custGeom>
                  <a:avLst/>
                  <a:gdLst/>
                  <a:ahLst/>
                  <a:cxnLst/>
                  <a:rect l="l" t="t" r="r" b="b"/>
                  <a:pathLst>
                    <a:path w="2915286" h="5348" extrusionOk="0">
                      <a:moveTo>
                        <a:pt x="-292" y="-310"/>
                      </a:moveTo>
                      <a:lnTo>
                        <a:pt x="2914995" y="-310"/>
                      </a:lnTo>
                      <a:lnTo>
                        <a:pt x="2914995" y="5039"/>
                      </a:lnTo>
                      <a:lnTo>
                        <a:pt x="-292" y="5039"/>
                      </a:lnTo>
                      <a:close/>
                    </a:path>
                  </a:pathLst>
                </a:custGeom>
                <a:solidFill>
                  <a:srgbClr val="DADAD8"/>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6" name="Google Shape;96;p2"/>
                <p:cNvSpPr/>
                <p:nvPr/>
              </p:nvSpPr>
              <p:spPr>
                <a:xfrm>
                  <a:off x="9626030" y="4788813"/>
                  <a:ext cx="3061181" cy="19513"/>
                </a:xfrm>
                <a:custGeom>
                  <a:avLst/>
                  <a:gdLst/>
                  <a:ahLst/>
                  <a:cxnLst/>
                  <a:rect l="l" t="t" r="r" b="b"/>
                  <a:pathLst>
                    <a:path w="3061181" h="19513" extrusionOk="0">
                      <a:moveTo>
                        <a:pt x="239371" y="13152"/>
                      </a:moveTo>
                      <a:lnTo>
                        <a:pt x="3060865" y="13152"/>
                      </a:lnTo>
                      <a:lnTo>
                        <a:pt x="3052848" y="19203"/>
                      </a:lnTo>
                      <a:lnTo>
                        <a:pt x="231354" y="19203"/>
                      </a:lnTo>
                      <a:cubicBezTo>
                        <a:pt x="175762" y="19203"/>
                        <a:pt x="76831" y="9900"/>
                        <a:pt x="-317" y="-311"/>
                      </a:cubicBezTo>
                      <a:lnTo>
                        <a:pt x="239371" y="13152"/>
                      </a:lnTo>
                      <a:close/>
                    </a:path>
                  </a:pathLst>
                </a:custGeom>
                <a:solidFill>
                  <a:srgbClr val="CDCDC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7" name="Google Shape;97;p2"/>
                <p:cNvSpPr/>
                <p:nvPr/>
              </p:nvSpPr>
              <p:spPr>
                <a:xfrm>
                  <a:off x="12565137" y="4621281"/>
                  <a:ext cx="157699" cy="194306"/>
                </a:xfrm>
                <a:custGeom>
                  <a:avLst/>
                  <a:gdLst/>
                  <a:ahLst/>
                  <a:cxnLst/>
                  <a:rect l="l" t="t" r="r" b="b"/>
                  <a:pathLst>
                    <a:path w="157699" h="194306" extrusionOk="0">
                      <a:moveTo>
                        <a:pt x="113096" y="-309"/>
                      </a:moveTo>
                      <a:lnTo>
                        <a:pt x="113096" y="29794"/>
                      </a:lnTo>
                      <a:lnTo>
                        <a:pt x="-357" y="29794"/>
                      </a:lnTo>
                      <a:lnTo>
                        <a:pt x="-357" y="169417"/>
                      </a:lnTo>
                      <a:lnTo>
                        <a:pt x="113096" y="169417"/>
                      </a:lnTo>
                      <a:lnTo>
                        <a:pt x="113096" y="193998"/>
                      </a:lnTo>
                      <a:cubicBezTo>
                        <a:pt x="140248" y="169871"/>
                        <a:pt x="157342" y="135381"/>
                        <a:pt x="157342" y="96883"/>
                      </a:cubicBezTo>
                      <a:lnTo>
                        <a:pt x="157342" y="94538"/>
                      </a:lnTo>
                      <a:cubicBezTo>
                        <a:pt x="156661" y="56872"/>
                        <a:pt x="139719" y="23365"/>
                        <a:pt x="113096" y="-309"/>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8" name="Google Shape;98;p2"/>
                <p:cNvSpPr/>
                <p:nvPr/>
              </p:nvSpPr>
              <p:spPr>
                <a:xfrm>
                  <a:off x="9626030" y="4662427"/>
                  <a:ext cx="140620" cy="90921"/>
                </a:xfrm>
                <a:custGeom>
                  <a:avLst/>
                  <a:gdLst/>
                  <a:ahLst/>
                  <a:cxnLst/>
                  <a:rect l="l" t="t" r="r" b="b"/>
                  <a:pathLst>
                    <a:path w="140620" h="90921" extrusionOk="0">
                      <a:moveTo>
                        <a:pt x="-277" y="-308"/>
                      </a:moveTo>
                      <a:lnTo>
                        <a:pt x="140344" y="-308"/>
                      </a:lnTo>
                      <a:lnTo>
                        <a:pt x="140344" y="90613"/>
                      </a:lnTo>
                      <a:lnTo>
                        <a:pt x="-277" y="90613"/>
                      </a:lnTo>
                      <a:close/>
                    </a:path>
                  </a:pathLst>
                </a:custGeom>
                <a:solidFill>
                  <a:srgbClr val="7F6A4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99" name="Google Shape;99;p2"/>
                <p:cNvSpPr/>
                <p:nvPr/>
              </p:nvSpPr>
              <p:spPr>
                <a:xfrm>
                  <a:off x="12551749" y="4639207"/>
                  <a:ext cx="14707" cy="164037"/>
                </a:xfrm>
                <a:custGeom>
                  <a:avLst/>
                  <a:gdLst/>
                  <a:ahLst/>
                  <a:cxnLst/>
                  <a:rect l="l" t="t" r="r" b="b"/>
                  <a:pathLst>
                    <a:path w="14707" h="164037" extrusionOk="0">
                      <a:moveTo>
                        <a:pt x="-355" y="-309"/>
                      </a:moveTo>
                      <a:lnTo>
                        <a:pt x="14353" y="-309"/>
                      </a:lnTo>
                      <a:lnTo>
                        <a:pt x="14353" y="163729"/>
                      </a:lnTo>
                      <a:lnTo>
                        <a:pt x="-355" y="163729"/>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0" name="Google Shape;100;p2"/>
                <p:cNvSpPr/>
                <p:nvPr/>
              </p:nvSpPr>
              <p:spPr>
                <a:xfrm>
                  <a:off x="12565210" y="4638903"/>
                  <a:ext cx="151950" cy="157900"/>
                </a:xfrm>
                <a:custGeom>
                  <a:avLst/>
                  <a:gdLst/>
                  <a:ahLst/>
                  <a:cxnLst/>
                  <a:rect l="l" t="t" r="r" b="b"/>
                  <a:pathLst>
                    <a:path w="151950" h="157900" extrusionOk="0">
                      <a:moveTo>
                        <a:pt x="118238" y="-309"/>
                      </a:moveTo>
                      <a:lnTo>
                        <a:pt x="118238" y="24155"/>
                      </a:lnTo>
                      <a:lnTo>
                        <a:pt x="-358" y="24155"/>
                      </a:lnTo>
                      <a:lnTo>
                        <a:pt x="-358" y="137644"/>
                      </a:lnTo>
                      <a:lnTo>
                        <a:pt x="118238" y="137644"/>
                      </a:lnTo>
                      <a:lnTo>
                        <a:pt x="118238" y="157592"/>
                      </a:lnTo>
                      <a:cubicBezTo>
                        <a:pt x="140173" y="136296"/>
                        <a:pt x="151593" y="109945"/>
                        <a:pt x="151593" y="78675"/>
                      </a:cubicBezTo>
                      <a:lnTo>
                        <a:pt x="151593" y="76788"/>
                      </a:lnTo>
                      <a:cubicBezTo>
                        <a:pt x="150913" y="46125"/>
                        <a:pt x="139643" y="23885"/>
                        <a:pt x="118238" y="-309"/>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1" name="Google Shape;101;p2"/>
                <p:cNvSpPr/>
                <p:nvPr/>
              </p:nvSpPr>
              <p:spPr>
                <a:xfrm>
                  <a:off x="9835917" y="4718094"/>
                  <a:ext cx="2257709" cy="20206"/>
                </a:xfrm>
                <a:custGeom>
                  <a:avLst/>
                  <a:gdLst/>
                  <a:ahLst/>
                  <a:cxnLst/>
                  <a:rect l="l" t="t" r="r" b="b"/>
                  <a:pathLst>
                    <a:path w="2257709" h="20206" extrusionOk="0">
                      <a:moveTo>
                        <a:pt x="-311" y="-309"/>
                      </a:moveTo>
                      <a:lnTo>
                        <a:pt x="2257398" y="-309"/>
                      </a:lnTo>
                      <a:lnTo>
                        <a:pt x="2257398" y="19898"/>
                      </a:lnTo>
                      <a:lnTo>
                        <a:pt x="-311" y="19898"/>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2" name="Google Shape;102;p2"/>
                <p:cNvSpPr/>
                <p:nvPr/>
              </p:nvSpPr>
              <p:spPr>
                <a:xfrm>
                  <a:off x="9766182" y="4662426"/>
                  <a:ext cx="70189" cy="90913"/>
                </a:xfrm>
                <a:custGeom>
                  <a:avLst/>
                  <a:gdLst/>
                  <a:ahLst/>
                  <a:cxnLst/>
                  <a:rect l="l" t="t" r="r" b="b"/>
                  <a:pathLst>
                    <a:path w="70189" h="90913" extrusionOk="0">
                      <a:moveTo>
                        <a:pt x="69910" y="2339"/>
                      </a:moveTo>
                      <a:lnTo>
                        <a:pt x="-280" y="-308"/>
                      </a:lnTo>
                      <a:lnTo>
                        <a:pt x="-280" y="90605"/>
                      </a:lnTo>
                      <a:lnTo>
                        <a:pt x="69910" y="87202"/>
                      </a:lnTo>
                      <a:lnTo>
                        <a:pt x="69910" y="2339"/>
                      </a:lnTo>
                      <a:close/>
                    </a:path>
                  </a:pathLst>
                </a:custGeom>
                <a:gradFill>
                  <a:gsLst>
                    <a:gs pos="0">
                      <a:srgbClr val="8D7955"/>
                    </a:gs>
                    <a:gs pos="50000">
                      <a:srgbClr val="927D58"/>
                    </a:gs>
                    <a:gs pos="100000">
                      <a:srgbClr val="97825C"/>
                    </a:gs>
                  </a:gsLst>
                  <a:lin ang="4175143"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3" name="Google Shape;103;p2"/>
                <p:cNvSpPr/>
                <p:nvPr/>
              </p:nvSpPr>
              <p:spPr>
                <a:xfrm flipH="1">
                  <a:off x="12093664" y="4672713"/>
                  <a:ext cx="457592" cy="7104"/>
                </a:xfrm>
                <a:custGeom>
                  <a:avLst/>
                  <a:gdLst/>
                  <a:ahLst/>
                  <a:cxnLst/>
                  <a:rect l="l" t="t" r="r" b="b"/>
                  <a:pathLst>
                    <a:path w="457592" h="7104" extrusionOk="0">
                      <a:moveTo>
                        <a:pt x="-169" y="-307"/>
                      </a:moveTo>
                      <a:lnTo>
                        <a:pt x="457424" y="-307"/>
                      </a:lnTo>
                      <a:lnTo>
                        <a:pt x="457424" y="6797"/>
                      </a:lnTo>
                      <a:lnTo>
                        <a:pt x="-169" y="6797"/>
                      </a:lnTo>
                      <a:close/>
                    </a:path>
                  </a:pathLst>
                </a:custGeom>
                <a:solidFill>
                  <a:srgbClr val="CCCCC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4" name="Google Shape;104;p2"/>
                <p:cNvSpPr/>
                <p:nvPr/>
              </p:nvSpPr>
              <p:spPr>
                <a:xfrm flipH="1">
                  <a:off x="12093664" y="4692302"/>
                  <a:ext cx="457592" cy="7104"/>
                </a:xfrm>
                <a:custGeom>
                  <a:avLst/>
                  <a:gdLst/>
                  <a:ahLst/>
                  <a:cxnLst/>
                  <a:rect l="l" t="t" r="r" b="b"/>
                  <a:pathLst>
                    <a:path w="457592" h="7104" extrusionOk="0">
                      <a:moveTo>
                        <a:pt x="-169" y="-308"/>
                      </a:moveTo>
                      <a:lnTo>
                        <a:pt x="457424" y="-308"/>
                      </a:lnTo>
                      <a:lnTo>
                        <a:pt x="457424" y="6797"/>
                      </a:lnTo>
                      <a:lnTo>
                        <a:pt x="-169" y="6797"/>
                      </a:lnTo>
                      <a:close/>
                    </a:path>
                  </a:pathLst>
                </a:custGeom>
                <a:solidFill>
                  <a:srgbClr val="CCCCC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5" name="Google Shape;105;p2"/>
                <p:cNvSpPr/>
                <p:nvPr/>
              </p:nvSpPr>
              <p:spPr>
                <a:xfrm>
                  <a:off x="9626027" y="4662427"/>
                  <a:ext cx="140620" cy="90921"/>
                </a:xfrm>
                <a:custGeom>
                  <a:avLst/>
                  <a:gdLst/>
                  <a:ahLst/>
                  <a:cxnLst/>
                  <a:rect l="l" t="t" r="r" b="b"/>
                  <a:pathLst>
                    <a:path w="140620" h="90921" extrusionOk="0">
                      <a:moveTo>
                        <a:pt x="-277" y="-308"/>
                      </a:moveTo>
                      <a:lnTo>
                        <a:pt x="140344" y="-308"/>
                      </a:lnTo>
                      <a:lnTo>
                        <a:pt x="140344" y="90613"/>
                      </a:lnTo>
                      <a:lnTo>
                        <a:pt x="-277" y="90613"/>
                      </a:lnTo>
                      <a:close/>
                    </a:path>
                  </a:pathLst>
                </a:custGeom>
                <a:gradFill>
                  <a:gsLst>
                    <a:gs pos="0">
                      <a:srgbClr val="FFFFFF">
                        <a:alpha val="0"/>
                      </a:srgbClr>
                    </a:gs>
                    <a:gs pos="9730">
                      <a:srgbClr val="FFFFFF">
                        <a:alpha val="0"/>
                      </a:srgbClr>
                    </a:gs>
                    <a:gs pos="19450">
                      <a:srgbClr val="FFFFFF">
                        <a:alpha val="30196"/>
                      </a:srgbClr>
                    </a:gs>
                    <a:gs pos="29170">
                      <a:srgbClr val="FFFFFF">
                        <a:alpha val="0"/>
                      </a:srgbClr>
                    </a:gs>
                    <a:gs pos="39590">
                      <a:srgbClr val="FFFFFF">
                        <a:alpha val="21960"/>
                      </a:srgbClr>
                    </a:gs>
                    <a:gs pos="48270">
                      <a:srgbClr val="FFFFFF">
                        <a:alpha val="0"/>
                      </a:srgbClr>
                    </a:gs>
                    <a:gs pos="74570">
                      <a:srgbClr val="FFFFFF">
                        <a:alpha val="0"/>
                      </a:srgbClr>
                    </a:gs>
                    <a:gs pos="81730">
                      <a:srgbClr val="FFFFFF">
                        <a:alpha val="13333"/>
                      </a:srgbClr>
                    </a:gs>
                    <a:gs pos="90869">
                      <a:srgbClr val="FFFFFF">
                        <a:alpha val="0"/>
                      </a:srgbClr>
                    </a:gs>
                    <a:gs pos="100000">
                      <a:srgbClr val="FFFFFF">
                        <a:alpha val="0"/>
                      </a:srgbClr>
                    </a:gs>
                  </a:gsLst>
                  <a:lin ang="540001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6" name="Google Shape;106;p2"/>
                <p:cNvSpPr/>
                <p:nvPr/>
              </p:nvSpPr>
              <p:spPr>
                <a:xfrm>
                  <a:off x="9766182" y="4662426"/>
                  <a:ext cx="70189" cy="90913"/>
                </a:xfrm>
                <a:custGeom>
                  <a:avLst/>
                  <a:gdLst/>
                  <a:ahLst/>
                  <a:cxnLst/>
                  <a:rect l="l" t="t" r="r" b="b"/>
                  <a:pathLst>
                    <a:path w="70189" h="90913" extrusionOk="0">
                      <a:moveTo>
                        <a:pt x="69910" y="2339"/>
                      </a:moveTo>
                      <a:lnTo>
                        <a:pt x="-280" y="-308"/>
                      </a:lnTo>
                      <a:lnTo>
                        <a:pt x="-280" y="90605"/>
                      </a:lnTo>
                      <a:lnTo>
                        <a:pt x="69910" y="87202"/>
                      </a:lnTo>
                      <a:lnTo>
                        <a:pt x="69910" y="2339"/>
                      </a:lnTo>
                      <a:close/>
                    </a:path>
                  </a:pathLst>
                </a:custGeom>
                <a:gradFill>
                  <a:gsLst>
                    <a:gs pos="0">
                      <a:srgbClr val="FFFFFF">
                        <a:alpha val="0"/>
                      </a:srgbClr>
                    </a:gs>
                    <a:gs pos="9730">
                      <a:srgbClr val="FFFFFF">
                        <a:alpha val="0"/>
                      </a:srgbClr>
                    </a:gs>
                    <a:gs pos="19450">
                      <a:srgbClr val="FFFFFF">
                        <a:alpha val="30196"/>
                      </a:srgbClr>
                    </a:gs>
                    <a:gs pos="29170">
                      <a:srgbClr val="FFFFFF">
                        <a:alpha val="0"/>
                      </a:srgbClr>
                    </a:gs>
                    <a:gs pos="39590">
                      <a:srgbClr val="FFFFFF">
                        <a:alpha val="21960"/>
                      </a:srgbClr>
                    </a:gs>
                    <a:gs pos="48270">
                      <a:srgbClr val="FFFFFF">
                        <a:alpha val="0"/>
                      </a:srgbClr>
                    </a:gs>
                    <a:gs pos="74570">
                      <a:srgbClr val="FFFFFF">
                        <a:alpha val="0"/>
                      </a:srgbClr>
                    </a:gs>
                    <a:gs pos="81730">
                      <a:srgbClr val="FFFFFF">
                        <a:alpha val="13333"/>
                      </a:srgbClr>
                    </a:gs>
                    <a:gs pos="90869">
                      <a:srgbClr val="FFFFFF">
                        <a:alpha val="0"/>
                      </a:srgbClr>
                    </a:gs>
                    <a:gs pos="100000">
                      <a:srgbClr val="FFFFFF">
                        <a:alpha val="0"/>
                      </a:srgbClr>
                    </a:gs>
                  </a:gsLst>
                  <a:lin ang="540001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7" name="Google Shape;107;p2"/>
                <p:cNvSpPr/>
                <p:nvPr/>
              </p:nvSpPr>
              <p:spPr>
                <a:xfrm>
                  <a:off x="12674732" y="4651686"/>
                  <a:ext cx="4679" cy="135039"/>
                </a:xfrm>
                <a:custGeom>
                  <a:avLst/>
                  <a:gdLst/>
                  <a:ahLst/>
                  <a:cxnLst/>
                  <a:rect l="l" t="t" r="r" b="b"/>
                  <a:pathLst>
                    <a:path w="4679" h="135039" extrusionOk="0">
                      <a:moveTo>
                        <a:pt x="-358" y="-309"/>
                      </a:moveTo>
                      <a:lnTo>
                        <a:pt x="4322" y="-309"/>
                      </a:lnTo>
                      <a:lnTo>
                        <a:pt x="4322" y="134731"/>
                      </a:lnTo>
                      <a:lnTo>
                        <a:pt x="-358" y="134731"/>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8" name="Google Shape;108;p2"/>
                <p:cNvSpPr/>
                <p:nvPr/>
              </p:nvSpPr>
              <p:spPr>
                <a:xfrm>
                  <a:off x="9626030" y="4620600"/>
                  <a:ext cx="3053164" cy="195668"/>
                </a:xfrm>
                <a:custGeom>
                  <a:avLst/>
                  <a:gdLst/>
                  <a:ahLst/>
                  <a:cxnLst/>
                  <a:rect l="l" t="t" r="r" b="b"/>
                  <a:pathLst>
                    <a:path w="3053164" h="195668" extrusionOk="0">
                      <a:moveTo>
                        <a:pt x="-317" y="29946"/>
                      </a:moveTo>
                      <a:cubicBezTo>
                        <a:pt x="76907" y="19886"/>
                        <a:pt x="186956" y="-309"/>
                        <a:pt x="231354" y="-309"/>
                      </a:cubicBezTo>
                      <a:lnTo>
                        <a:pt x="3052848" y="-309"/>
                      </a:lnTo>
                      <a:lnTo>
                        <a:pt x="3052848" y="195360"/>
                      </a:lnTo>
                      <a:lnTo>
                        <a:pt x="231354" y="195360"/>
                      </a:lnTo>
                      <a:cubicBezTo>
                        <a:pt x="175762" y="195360"/>
                        <a:pt x="76831" y="175316"/>
                        <a:pt x="-317" y="165106"/>
                      </a:cubicBezTo>
                      <a:lnTo>
                        <a:pt x="-317" y="29946"/>
                      </a:lnTo>
                      <a:close/>
                    </a:path>
                  </a:pathLst>
                </a:custGeom>
                <a:solidFill>
                  <a:srgbClr val="999999">
                    <a:alpha val="1373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09" name="Google Shape;109;p2"/>
                <p:cNvSpPr/>
                <p:nvPr/>
              </p:nvSpPr>
              <p:spPr>
                <a:xfrm>
                  <a:off x="9493668" y="4650703"/>
                  <a:ext cx="132588" cy="135689"/>
                </a:xfrm>
                <a:custGeom>
                  <a:avLst/>
                  <a:gdLst/>
                  <a:ahLst/>
                  <a:cxnLst/>
                  <a:rect l="l" t="t" r="r" b="b"/>
                  <a:pathLst>
                    <a:path w="132588" h="135689" extrusionOk="0">
                      <a:moveTo>
                        <a:pt x="-273" y="28735"/>
                      </a:moveTo>
                      <a:lnTo>
                        <a:pt x="132315" y="-309"/>
                      </a:lnTo>
                      <a:lnTo>
                        <a:pt x="132315" y="135381"/>
                      </a:lnTo>
                      <a:lnTo>
                        <a:pt x="-273" y="106261"/>
                      </a:lnTo>
                      <a:lnTo>
                        <a:pt x="-273" y="28735"/>
                      </a:lnTo>
                      <a:close/>
                    </a:path>
                  </a:pathLst>
                </a:custGeom>
                <a:solidFill>
                  <a:srgbClr val="B3A185"/>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0" name="Google Shape;110;p2"/>
                <p:cNvSpPr/>
                <p:nvPr/>
              </p:nvSpPr>
              <p:spPr>
                <a:xfrm>
                  <a:off x="9502215" y="4666738"/>
                  <a:ext cx="115570" cy="103544"/>
                </a:xfrm>
                <a:custGeom>
                  <a:avLst/>
                  <a:gdLst/>
                  <a:ahLst/>
                  <a:cxnLst/>
                  <a:rect l="l" t="t" r="r" b="b"/>
                  <a:pathLst>
                    <a:path w="115570" h="103544" extrusionOk="0">
                      <a:moveTo>
                        <a:pt x="-273" y="21928"/>
                      </a:moveTo>
                      <a:lnTo>
                        <a:pt x="115297" y="-309"/>
                      </a:lnTo>
                      <a:lnTo>
                        <a:pt x="115297" y="103236"/>
                      </a:lnTo>
                      <a:lnTo>
                        <a:pt x="-273" y="81075"/>
                      </a:lnTo>
                      <a:lnTo>
                        <a:pt x="-273" y="21928"/>
                      </a:lnTo>
                      <a:close/>
                    </a:path>
                  </a:pathLst>
                </a:custGeom>
                <a:solidFill>
                  <a:srgbClr val="C5AD8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1" name="Google Shape;111;p2"/>
                <p:cNvSpPr/>
                <p:nvPr/>
              </p:nvSpPr>
              <p:spPr>
                <a:xfrm>
                  <a:off x="9502215" y="4666738"/>
                  <a:ext cx="115570" cy="103544"/>
                </a:xfrm>
                <a:custGeom>
                  <a:avLst/>
                  <a:gdLst/>
                  <a:ahLst/>
                  <a:cxnLst/>
                  <a:rect l="l" t="t" r="r" b="b"/>
                  <a:pathLst>
                    <a:path w="115570" h="103544" extrusionOk="0">
                      <a:moveTo>
                        <a:pt x="-273" y="21928"/>
                      </a:moveTo>
                      <a:lnTo>
                        <a:pt x="115297" y="-309"/>
                      </a:lnTo>
                      <a:lnTo>
                        <a:pt x="115297" y="103236"/>
                      </a:lnTo>
                      <a:lnTo>
                        <a:pt x="-273" y="81075"/>
                      </a:lnTo>
                      <a:lnTo>
                        <a:pt x="-273" y="21928"/>
                      </a:lnTo>
                      <a:close/>
                    </a:path>
                  </a:pathLst>
                </a:custGeom>
                <a:gradFill>
                  <a:gsLst>
                    <a:gs pos="0">
                      <a:srgbClr val="E4CCA8"/>
                    </a:gs>
                    <a:gs pos="50000">
                      <a:srgbClr val="E4CCA8">
                        <a:alpha val="49803"/>
                      </a:srgbClr>
                    </a:gs>
                    <a:gs pos="100000">
                      <a:srgbClr val="E4CCA8">
                        <a:alpha val="0"/>
                      </a:srgbClr>
                    </a:gs>
                  </a:gsLst>
                  <a:lin ang="576785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2" name="Google Shape;112;p2"/>
                <p:cNvSpPr/>
                <p:nvPr/>
              </p:nvSpPr>
              <p:spPr>
                <a:xfrm>
                  <a:off x="9400423" y="4679823"/>
                  <a:ext cx="93472" cy="77450"/>
                </a:xfrm>
                <a:custGeom>
                  <a:avLst/>
                  <a:gdLst/>
                  <a:ahLst/>
                  <a:cxnLst/>
                  <a:rect l="l" t="t" r="r" b="b"/>
                  <a:pathLst>
                    <a:path w="93472" h="77450" extrusionOk="0">
                      <a:moveTo>
                        <a:pt x="19306" y="16256"/>
                      </a:moveTo>
                      <a:lnTo>
                        <a:pt x="93202" y="-309"/>
                      </a:lnTo>
                      <a:lnTo>
                        <a:pt x="93202" y="77142"/>
                      </a:lnTo>
                      <a:lnTo>
                        <a:pt x="19306" y="60578"/>
                      </a:lnTo>
                      <a:cubicBezTo>
                        <a:pt x="-7695" y="54527"/>
                        <a:pt x="-5880" y="21928"/>
                        <a:pt x="19306" y="16256"/>
                      </a:cubicBezTo>
                      <a:close/>
                    </a:path>
                  </a:pathLst>
                </a:custGeom>
                <a:gradFill>
                  <a:gsLst>
                    <a:gs pos="0">
                      <a:srgbClr val="C4C09D"/>
                    </a:gs>
                    <a:gs pos="15990">
                      <a:srgbClr val="DAD5B8"/>
                    </a:gs>
                    <a:gs pos="49219">
                      <a:srgbClr val="CDC6A0"/>
                    </a:gs>
                    <a:gs pos="70970">
                      <a:srgbClr val="E7E3CF"/>
                    </a:gs>
                    <a:gs pos="85460">
                      <a:srgbClr val="DDD6BB"/>
                    </a:gs>
                    <a:gs pos="100000">
                      <a:srgbClr val="DCD9BD"/>
                    </a:gs>
                  </a:gsLst>
                  <a:lin ang="16200038"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3" name="Google Shape;113;p2"/>
                <p:cNvSpPr/>
                <p:nvPr/>
              </p:nvSpPr>
              <p:spPr>
                <a:xfrm>
                  <a:off x="9453909" y="4679823"/>
                  <a:ext cx="39985" cy="77450"/>
                </a:xfrm>
                <a:custGeom>
                  <a:avLst/>
                  <a:gdLst/>
                  <a:ahLst/>
                  <a:cxnLst/>
                  <a:rect l="l" t="t" r="r" b="b"/>
                  <a:pathLst>
                    <a:path w="39985" h="77450" extrusionOk="0">
                      <a:moveTo>
                        <a:pt x="7192" y="6952"/>
                      </a:moveTo>
                      <a:lnTo>
                        <a:pt x="39715" y="-309"/>
                      </a:lnTo>
                      <a:lnTo>
                        <a:pt x="39715" y="77142"/>
                      </a:lnTo>
                      <a:lnTo>
                        <a:pt x="7192" y="69124"/>
                      </a:lnTo>
                      <a:cubicBezTo>
                        <a:pt x="-2338" y="47720"/>
                        <a:pt x="-3170" y="26996"/>
                        <a:pt x="7192" y="6952"/>
                      </a:cubicBezTo>
                      <a:close/>
                    </a:path>
                  </a:pathLst>
                </a:custGeom>
                <a:gradFill>
                  <a:gsLst>
                    <a:gs pos="0">
                      <a:srgbClr val="C9BB98"/>
                    </a:gs>
                    <a:gs pos="15990">
                      <a:srgbClr val="DFD2B1"/>
                    </a:gs>
                    <a:gs pos="49219">
                      <a:srgbClr val="DCC691"/>
                    </a:gs>
                    <a:gs pos="70970">
                      <a:srgbClr val="F0E3C4"/>
                    </a:gs>
                    <a:gs pos="85460">
                      <a:srgbClr val="EDD9AA"/>
                    </a:gs>
                    <a:gs pos="100000">
                      <a:srgbClr val="F0DBA9"/>
                    </a:gs>
                  </a:gsLst>
                  <a:lin ang="16200038"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4" name="Google Shape;114;p2"/>
                <p:cNvSpPr/>
                <p:nvPr/>
              </p:nvSpPr>
              <p:spPr>
                <a:xfrm>
                  <a:off x="9400423" y="4679823"/>
                  <a:ext cx="93472" cy="77450"/>
                </a:xfrm>
                <a:custGeom>
                  <a:avLst/>
                  <a:gdLst/>
                  <a:ahLst/>
                  <a:cxnLst/>
                  <a:rect l="l" t="t" r="r" b="b"/>
                  <a:pathLst>
                    <a:path w="93472" h="77450" extrusionOk="0">
                      <a:moveTo>
                        <a:pt x="19306" y="16256"/>
                      </a:moveTo>
                      <a:lnTo>
                        <a:pt x="93202" y="-309"/>
                      </a:lnTo>
                      <a:lnTo>
                        <a:pt x="93202" y="77142"/>
                      </a:lnTo>
                      <a:lnTo>
                        <a:pt x="19306" y="60578"/>
                      </a:lnTo>
                      <a:cubicBezTo>
                        <a:pt x="-7695" y="54527"/>
                        <a:pt x="-5880" y="21928"/>
                        <a:pt x="19306" y="16256"/>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115" name="Google Shape;115;p2"/>
              <p:cNvGrpSpPr/>
              <p:nvPr/>
            </p:nvGrpSpPr>
            <p:grpSpPr>
              <a:xfrm rot="5525154">
                <a:off x="5102093" y="3647242"/>
                <a:ext cx="1380318" cy="292155"/>
                <a:chOff x="9257093" y="4533807"/>
                <a:chExt cx="1380232" cy="292137"/>
              </a:xfrm>
            </p:grpSpPr>
            <p:sp>
              <p:nvSpPr>
                <p:cNvPr id="116" name="Google Shape;116;p2"/>
                <p:cNvSpPr/>
                <p:nvPr/>
              </p:nvSpPr>
              <p:spPr>
                <a:xfrm>
                  <a:off x="9257093" y="4533807"/>
                  <a:ext cx="1380232" cy="292137"/>
                </a:xfrm>
                <a:custGeom>
                  <a:avLst/>
                  <a:gdLst/>
                  <a:ahLst/>
                  <a:cxnLst/>
                  <a:rect l="l" t="t" r="r" b="b"/>
                  <a:pathLst>
                    <a:path w="1380232" h="292137" extrusionOk="0">
                      <a:moveTo>
                        <a:pt x="-173" y="119250"/>
                      </a:moveTo>
                      <a:cubicBezTo>
                        <a:pt x="-173" y="117057"/>
                        <a:pt x="2399" y="115393"/>
                        <a:pt x="4970" y="114864"/>
                      </a:cubicBezTo>
                      <a:cubicBezTo>
                        <a:pt x="105414" y="94064"/>
                        <a:pt x="205252" y="79920"/>
                        <a:pt x="320747" y="67592"/>
                      </a:cubicBezTo>
                      <a:cubicBezTo>
                        <a:pt x="499700" y="15101"/>
                        <a:pt x="673434" y="15101"/>
                        <a:pt x="847546" y="11395"/>
                      </a:cubicBezTo>
                      <a:cubicBezTo>
                        <a:pt x="847546" y="11395"/>
                        <a:pt x="854126" y="276"/>
                        <a:pt x="861539" y="-329"/>
                      </a:cubicBezTo>
                      <a:cubicBezTo>
                        <a:pt x="868875" y="-1010"/>
                        <a:pt x="876892" y="8747"/>
                        <a:pt x="876892" y="8747"/>
                      </a:cubicBezTo>
                      <a:cubicBezTo>
                        <a:pt x="1049190" y="6630"/>
                        <a:pt x="1244631" y="3150"/>
                        <a:pt x="1360655" y="21151"/>
                      </a:cubicBezTo>
                      <a:cubicBezTo>
                        <a:pt x="1393783" y="26295"/>
                        <a:pt x="1377446" y="62448"/>
                        <a:pt x="1363302" y="63961"/>
                      </a:cubicBezTo>
                      <a:cubicBezTo>
                        <a:pt x="1201519" y="81735"/>
                        <a:pt x="1039584" y="97543"/>
                        <a:pt x="884002" y="101400"/>
                      </a:cubicBezTo>
                      <a:lnTo>
                        <a:pt x="870917" y="119553"/>
                      </a:lnTo>
                      <a:lnTo>
                        <a:pt x="871296" y="278160"/>
                      </a:lnTo>
                      <a:cubicBezTo>
                        <a:pt x="871296" y="285421"/>
                        <a:pt x="866530" y="291774"/>
                        <a:pt x="861765" y="291774"/>
                      </a:cubicBezTo>
                      <a:cubicBezTo>
                        <a:pt x="853521" y="291774"/>
                        <a:pt x="846790" y="284437"/>
                        <a:pt x="842630" y="278841"/>
                      </a:cubicBezTo>
                      <a:cubicBezTo>
                        <a:pt x="704142" y="277782"/>
                        <a:pt x="503936" y="276269"/>
                        <a:pt x="398273" y="270823"/>
                      </a:cubicBezTo>
                      <a:cubicBezTo>
                        <a:pt x="266895" y="264016"/>
                        <a:pt x="136424" y="232779"/>
                        <a:pt x="4970" y="205021"/>
                      </a:cubicBezTo>
                      <a:cubicBezTo>
                        <a:pt x="2172" y="204416"/>
                        <a:pt x="-173" y="203054"/>
                        <a:pt x="-173" y="200861"/>
                      </a:cubicBezTo>
                      <a:lnTo>
                        <a:pt x="-173" y="119250"/>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7" name="Google Shape;117;p2"/>
                <p:cNvSpPr/>
                <p:nvPr/>
              </p:nvSpPr>
              <p:spPr>
                <a:xfrm>
                  <a:off x="10096794" y="4538531"/>
                  <a:ext cx="18685" cy="279698"/>
                </a:xfrm>
                <a:custGeom>
                  <a:avLst/>
                  <a:gdLst/>
                  <a:ahLst/>
                  <a:cxnLst/>
                  <a:rect l="l" t="t" r="r" b="b"/>
                  <a:pathLst>
                    <a:path w="18685" h="279698" extrusionOk="0">
                      <a:moveTo>
                        <a:pt x="15177" y="-363"/>
                      </a:moveTo>
                      <a:lnTo>
                        <a:pt x="10714" y="5234"/>
                      </a:lnTo>
                      <a:cubicBezTo>
                        <a:pt x="12832" y="34959"/>
                        <a:pt x="13664" y="56288"/>
                        <a:pt x="7386" y="96753"/>
                      </a:cubicBezTo>
                      <a:cubicBezTo>
                        <a:pt x="11849" y="120653"/>
                        <a:pt x="6327" y="143117"/>
                        <a:pt x="5344" y="167245"/>
                      </a:cubicBezTo>
                      <a:cubicBezTo>
                        <a:pt x="4058" y="200600"/>
                        <a:pt x="352" y="243107"/>
                        <a:pt x="-177" y="272983"/>
                      </a:cubicBezTo>
                      <a:lnTo>
                        <a:pt x="3983" y="272983"/>
                      </a:lnTo>
                      <a:lnTo>
                        <a:pt x="9277" y="279336"/>
                      </a:lnTo>
                      <a:cubicBezTo>
                        <a:pt x="9806" y="249914"/>
                        <a:pt x="8067" y="201583"/>
                        <a:pt x="9428" y="168001"/>
                      </a:cubicBezTo>
                      <a:cubicBezTo>
                        <a:pt x="10109" y="144252"/>
                        <a:pt x="15630" y="120048"/>
                        <a:pt x="9882" y="96753"/>
                      </a:cubicBezTo>
                      <a:cubicBezTo>
                        <a:pt x="10185" y="95618"/>
                        <a:pt x="24933" y="41690"/>
                        <a:pt x="15177" y="-363"/>
                      </a:cubicBezTo>
                      <a:close/>
                    </a:path>
                  </a:pathLst>
                </a:custGeom>
                <a:solidFill>
                  <a:srgbClr val="FFFFFF">
                    <a:alpha val="3882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8" name="Google Shape;118;p2"/>
                <p:cNvSpPr/>
                <p:nvPr/>
              </p:nvSpPr>
              <p:spPr>
                <a:xfrm>
                  <a:off x="9425381" y="4604128"/>
                  <a:ext cx="218127" cy="18357"/>
                </a:xfrm>
                <a:custGeom>
                  <a:avLst/>
                  <a:gdLst/>
                  <a:ahLst/>
                  <a:cxnLst/>
                  <a:rect l="l" t="t" r="r" b="b"/>
                  <a:pathLst>
                    <a:path w="218127" h="18357" extrusionOk="0">
                      <a:moveTo>
                        <a:pt x="-162" y="17997"/>
                      </a:moveTo>
                      <a:cubicBezTo>
                        <a:pt x="58380" y="8618"/>
                        <a:pt x="231963" y="-2727"/>
                        <a:pt x="217063" y="71"/>
                      </a:cubicBezTo>
                      <a:cubicBezTo>
                        <a:pt x="196339" y="4080"/>
                        <a:pt x="176900" y="14820"/>
                        <a:pt x="161471" y="15047"/>
                      </a:cubicBezTo>
                      <a:cubicBezTo>
                        <a:pt x="113821" y="15955"/>
                        <a:pt x="23437" y="17997"/>
                        <a:pt x="-162" y="17997"/>
                      </a:cubicBezTo>
                      <a:close/>
                    </a:path>
                  </a:pathLst>
                </a:custGeom>
                <a:solidFill>
                  <a:srgbClr val="FFFFFF">
                    <a:alpha val="1765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19" name="Google Shape;119;p2"/>
                <p:cNvSpPr/>
                <p:nvPr/>
              </p:nvSpPr>
              <p:spPr>
                <a:xfrm>
                  <a:off x="9260429" y="4635200"/>
                  <a:ext cx="244284" cy="43128"/>
                </a:xfrm>
                <a:custGeom>
                  <a:avLst/>
                  <a:gdLst/>
                  <a:ahLst/>
                  <a:cxnLst/>
                  <a:rect l="l" t="t" r="r" b="b"/>
                  <a:pathLst>
                    <a:path w="244284" h="43128" extrusionOk="0">
                      <a:moveTo>
                        <a:pt x="4523" y="22850"/>
                      </a:moveTo>
                      <a:cubicBezTo>
                        <a:pt x="95966" y="5681"/>
                        <a:pt x="239446" y="3487"/>
                        <a:pt x="244060" y="-68"/>
                      </a:cubicBezTo>
                      <a:cubicBezTo>
                        <a:pt x="248749" y="-3774"/>
                        <a:pt x="5658" y="28447"/>
                        <a:pt x="5809" y="41456"/>
                      </a:cubicBezTo>
                      <a:cubicBezTo>
                        <a:pt x="5885" y="48868"/>
                        <a:pt x="-6746" y="22396"/>
                        <a:pt x="4523" y="22850"/>
                      </a:cubicBezTo>
                      <a:close/>
                    </a:path>
                  </a:pathLst>
                </a:custGeom>
                <a:solidFill>
                  <a:srgbClr val="FFFFFF">
                    <a:alpha val="3294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20" name="Google Shape;120;p2"/>
                <p:cNvSpPr/>
                <p:nvPr/>
              </p:nvSpPr>
              <p:spPr>
                <a:xfrm>
                  <a:off x="9258973" y="4723232"/>
                  <a:ext cx="175746" cy="27771"/>
                </a:xfrm>
                <a:custGeom>
                  <a:avLst/>
                  <a:gdLst/>
                  <a:ahLst/>
                  <a:cxnLst/>
                  <a:rect l="l" t="t" r="r" b="b"/>
                  <a:pathLst>
                    <a:path w="175746" h="27771" extrusionOk="0">
                      <a:moveTo>
                        <a:pt x="2502" y="-364"/>
                      </a:moveTo>
                      <a:cubicBezTo>
                        <a:pt x="55295" y="11964"/>
                        <a:pt x="145528" y="24217"/>
                        <a:pt x="172681" y="27015"/>
                      </a:cubicBezTo>
                      <a:cubicBezTo>
                        <a:pt x="199229" y="29814"/>
                        <a:pt x="36159" y="16956"/>
                        <a:pt x="4165" y="9922"/>
                      </a:cubicBezTo>
                      <a:cubicBezTo>
                        <a:pt x="-2339" y="8485"/>
                        <a:pt x="-297" y="543"/>
                        <a:pt x="2502" y="-364"/>
                      </a:cubicBezTo>
                      <a:close/>
                    </a:path>
                  </a:pathLst>
                </a:custGeom>
                <a:solidFill>
                  <a:srgbClr val="FFFFFF">
                    <a:alpha val="3373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sp>
          <p:nvSpPr>
            <p:cNvPr id="121" name="Google Shape;121;p2"/>
            <p:cNvSpPr/>
            <p:nvPr/>
          </p:nvSpPr>
          <p:spPr>
            <a:xfrm>
              <a:off x="4006525" y="2503850"/>
              <a:ext cx="57000" cy="869400"/>
            </a:xfrm>
            <a:prstGeom prst="triangle">
              <a:avLst>
                <a:gd name="adj" fmla="val 56974"/>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2"/>
            <p:cNvSpPr/>
            <p:nvPr/>
          </p:nvSpPr>
          <p:spPr>
            <a:xfrm rot="-346944">
              <a:off x="4070316" y="2558704"/>
              <a:ext cx="23821" cy="805831"/>
            </a:xfrm>
            <a:prstGeom prst="triangle">
              <a:avLst>
                <a:gd name="adj" fmla="val 100000"/>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
            <p:cNvSpPr/>
            <p:nvPr/>
          </p:nvSpPr>
          <p:spPr>
            <a:xfrm rot="10800000" flipH="1">
              <a:off x="4109425" y="3372983"/>
              <a:ext cx="22200" cy="498000"/>
            </a:xfrm>
            <a:prstGeom prst="triangle">
              <a:avLst>
                <a:gd name="adj" fmla="val 100000"/>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24" name="Google Shape;124;p2"/>
          <p:cNvPicPr preferRelativeResize="0"/>
          <p:nvPr/>
        </p:nvPicPr>
        <p:blipFill rotWithShape="1">
          <a:blip r:embed="rId2">
            <a:alphaModFix/>
          </a:blip>
          <a:srcRect/>
          <a:stretch/>
        </p:blipFill>
        <p:spPr>
          <a:xfrm rot="-1195752" flipH="1">
            <a:off x="4989034" y="5506354"/>
            <a:ext cx="7741809" cy="883470"/>
          </a:xfrm>
          <a:prstGeom prst="rect">
            <a:avLst/>
          </a:prstGeom>
          <a:noFill/>
          <a:ln>
            <a:noFill/>
          </a:ln>
        </p:spPr>
      </p:pic>
      <p:pic>
        <p:nvPicPr>
          <p:cNvPr id="125" name="Google Shape;125;p2"/>
          <p:cNvPicPr preferRelativeResize="0"/>
          <p:nvPr/>
        </p:nvPicPr>
        <p:blipFill rotWithShape="1">
          <a:blip r:embed="rId3">
            <a:alphaModFix/>
          </a:blip>
          <a:srcRect l="22863" r="29603"/>
          <a:stretch/>
        </p:blipFill>
        <p:spPr>
          <a:xfrm rot="1651024" flipH="1">
            <a:off x="10904614" y="1425515"/>
            <a:ext cx="1070127" cy="3183421"/>
          </a:xfrm>
          <a:prstGeom prst="rect">
            <a:avLst/>
          </a:prstGeom>
          <a:noFill/>
          <a:ln>
            <a:noFill/>
          </a:ln>
          <a:effectLst>
            <a:outerShdw blurRad="57150" dist="19050" dir="5400000" algn="bl" rotWithShape="0">
              <a:srgbClr val="000000">
                <a:alpha val="50000"/>
              </a:srgbClr>
            </a:outerShdw>
          </a:effectLst>
        </p:spPr>
      </p:pic>
      <p:grpSp>
        <p:nvGrpSpPr>
          <p:cNvPr id="126" name="Google Shape;126;p2"/>
          <p:cNvGrpSpPr/>
          <p:nvPr/>
        </p:nvGrpSpPr>
        <p:grpSpPr>
          <a:xfrm rot="-7800336">
            <a:off x="11337367" y="-564669"/>
            <a:ext cx="874940" cy="2951792"/>
            <a:chOff x="4956637" y="584511"/>
            <a:chExt cx="1835125" cy="6191178"/>
          </a:xfrm>
        </p:grpSpPr>
        <p:sp>
          <p:nvSpPr>
            <p:cNvPr id="127" name="Google Shape;127;p2"/>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128" name="Google Shape;128;p2"/>
            <p:cNvGrpSpPr/>
            <p:nvPr/>
          </p:nvGrpSpPr>
          <p:grpSpPr>
            <a:xfrm>
              <a:off x="4956637" y="584511"/>
              <a:ext cx="1835115" cy="6191178"/>
              <a:chOff x="5775584" y="523589"/>
              <a:chExt cx="1835115" cy="6855473"/>
            </a:xfrm>
          </p:grpSpPr>
          <p:sp>
            <p:nvSpPr>
              <p:cNvPr id="129" name="Google Shape;129;p2"/>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0" name="Google Shape;130;p2"/>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1" name="Google Shape;131;p2"/>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2" name="Google Shape;132;p2"/>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3" name="Google Shape;133;p2"/>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4" name="Google Shape;134;p2"/>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5" name="Google Shape;135;p2"/>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6" name="Google Shape;136;p2"/>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7" name="Google Shape;137;p2"/>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8" name="Google Shape;138;p2"/>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9" name="Google Shape;139;p2"/>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grpSp>
        <p:nvGrpSpPr>
          <p:cNvPr id="140" name="Google Shape;140;p2"/>
          <p:cNvGrpSpPr/>
          <p:nvPr/>
        </p:nvGrpSpPr>
        <p:grpSpPr>
          <a:xfrm rot="-10274463">
            <a:off x="7400938" y="-1209525"/>
            <a:ext cx="874914" cy="2951707"/>
            <a:chOff x="4956637" y="584511"/>
            <a:chExt cx="1835125" cy="6191178"/>
          </a:xfrm>
        </p:grpSpPr>
        <p:sp>
          <p:nvSpPr>
            <p:cNvPr id="141" name="Google Shape;141;p2"/>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142" name="Google Shape;142;p2"/>
            <p:cNvGrpSpPr/>
            <p:nvPr/>
          </p:nvGrpSpPr>
          <p:grpSpPr>
            <a:xfrm>
              <a:off x="4956637" y="584511"/>
              <a:ext cx="1835115" cy="6191178"/>
              <a:chOff x="5775584" y="523589"/>
              <a:chExt cx="1835115" cy="6855473"/>
            </a:xfrm>
          </p:grpSpPr>
          <p:sp>
            <p:nvSpPr>
              <p:cNvPr id="143" name="Google Shape;143;p2"/>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44" name="Google Shape;144;p2"/>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45" name="Google Shape;145;p2"/>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46" name="Google Shape;146;p2"/>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47" name="Google Shape;147;p2"/>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48" name="Google Shape;148;p2"/>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49" name="Google Shape;149;p2"/>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0" name="Google Shape;150;p2"/>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1" name="Google Shape;151;p2"/>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2" name="Google Shape;152;p2"/>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3" name="Google Shape;153;p2"/>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grpSp>
        <p:nvGrpSpPr>
          <p:cNvPr id="154" name="Google Shape;154;p2"/>
          <p:cNvGrpSpPr/>
          <p:nvPr/>
        </p:nvGrpSpPr>
        <p:grpSpPr>
          <a:xfrm rot="2180464">
            <a:off x="-193218" y="1245315"/>
            <a:ext cx="874841" cy="2951460"/>
            <a:chOff x="4956637" y="584511"/>
            <a:chExt cx="1835125" cy="6191178"/>
          </a:xfrm>
        </p:grpSpPr>
        <p:sp>
          <p:nvSpPr>
            <p:cNvPr id="155" name="Google Shape;155;p2"/>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156" name="Google Shape;156;p2"/>
            <p:cNvGrpSpPr/>
            <p:nvPr/>
          </p:nvGrpSpPr>
          <p:grpSpPr>
            <a:xfrm>
              <a:off x="4956637" y="584511"/>
              <a:ext cx="1835115" cy="6191178"/>
              <a:chOff x="5775584" y="523589"/>
              <a:chExt cx="1835115" cy="6855473"/>
            </a:xfrm>
          </p:grpSpPr>
          <p:sp>
            <p:nvSpPr>
              <p:cNvPr id="157" name="Google Shape;157;p2"/>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8" name="Google Shape;158;p2"/>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59" name="Google Shape;159;p2"/>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0" name="Google Shape;160;p2"/>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1" name="Google Shape;161;p2"/>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2" name="Google Shape;162;p2"/>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3" name="Google Shape;163;p2"/>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4" name="Google Shape;164;p2"/>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5" name="Google Shape;165;p2"/>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6" name="Google Shape;166;p2"/>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7" name="Google Shape;167;p2"/>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005 Two columns">
  <p:cSld name="CUSTOM_4">
    <p:spTree>
      <p:nvGrpSpPr>
        <p:cNvPr id="1" name="Shape 247"/>
        <p:cNvGrpSpPr/>
        <p:nvPr/>
      </p:nvGrpSpPr>
      <p:grpSpPr>
        <a:xfrm>
          <a:off x="0" y="0"/>
          <a:ext cx="0" cy="0"/>
          <a:chOff x="0" y="0"/>
          <a:chExt cx="0" cy="0"/>
        </a:xfrm>
      </p:grpSpPr>
      <p:grpSp>
        <p:nvGrpSpPr>
          <p:cNvPr id="248" name="Google Shape;248;p6"/>
          <p:cNvGrpSpPr/>
          <p:nvPr/>
        </p:nvGrpSpPr>
        <p:grpSpPr>
          <a:xfrm rot="-201241" flipH="1">
            <a:off x="965728" y="2033779"/>
            <a:ext cx="430748" cy="4343538"/>
            <a:chOff x="3794083" y="2503850"/>
            <a:chExt cx="408445" cy="3699739"/>
          </a:xfrm>
        </p:grpSpPr>
        <p:grpSp>
          <p:nvGrpSpPr>
            <p:cNvPr id="249" name="Google Shape;249;p6"/>
            <p:cNvGrpSpPr/>
            <p:nvPr/>
          </p:nvGrpSpPr>
          <p:grpSpPr>
            <a:xfrm>
              <a:off x="3794083" y="2503851"/>
              <a:ext cx="408445" cy="3699738"/>
              <a:chOff x="5554908" y="3098301"/>
              <a:chExt cx="408445" cy="3699738"/>
            </a:xfrm>
          </p:grpSpPr>
          <p:grpSp>
            <p:nvGrpSpPr>
              <p:cNvPr id="250" name="Google Shape;250;p6"/>
              <p:cNvGrpSpPr/>
              <p:nvPr/>
            </p:nvGrpSpPr>
            <p:grpSpPr>
              <a:xfrm rot="5525154">
                <a:off x="4051841" y="5036428"/>
                <a:ext cx="3322621" cy="195680"/>
                <a:chOff x="9400423" y="4620600"/>
                <a:chExt cx="3322413" cy="195668"/>
              </a:xfrm>
            </p:grpSpPr>
            <p:sp>
              <p:nvSpPr>
                <p:cNvPr id="251" name="Google Shape;251;p6"/>
                <p:cNvSpPr/>
                <p:nvPr/>
              </p:nvSpPr>
              <p:spPr>
                <a:xfrm>
                  <a:off x="9835917" y="4707429"/>
                  <a:ext cx="2257709" cy="41599"/>
                </a:xfrm>
                <a:custGeom>
                  <a:avLst/>
                  <a:gdLst/>
                  <a:ahLst/>
                  <a:cxnLst/>
                  <a:rect l="l" t="t" r="r" b="b"/>
                  <a:pathLst>
                    <a:path w="2257709" h="41599" extrusionOk="0">
                      <a:moveTo>
                        <a:pt x="-311" y="-309"/>
                      </a:moveTo>
                      <a:lnTo>
                        <a:pt x="2257398" y="-309"/>
                      </a:lnTo>
                      <a:lnTo>
                        <a:pt x="2257398" y="41291"/>
                      </a:lnTo>
                      <a:lnTo>
                        <a:pt x="-311" y="41291"/>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2" name="Google Shape;252;p6"/>
                <p:cNvSpPr/>
                <p:nvPr/>
              </p:nvSpPr>
              <p:spPr>
                <a:xfrm>
                  <a:off x="9835917" y="4672713"/>
                  <a:ext cx="2257709" cy="7104"/>
                </a:xfrm>
                <a:custGeom>
                  <a:avLst/>
                  <a:gdLst/>
                  <a:ahLst/>
                  <a:cxnLst/>
                  <a:rect l="l" t="t" r="r" b="b"/>
                  <a:pathLst>
                    <a:path w="2257709" h="7104" extrusionOk="0">
                      <a:moveTo>
                        <a:pt x="-311" y="-307"/>
                      </a:moveTo>
                      <a:lnTo>
                        <a:pt x="2257398" y="-307"/>
                      </a:lnTo>
                      <a:lnTo>
                        <a:pt x="2257398" y="6797"/>
                      </a:lnTo>
                      <a:lnTo>
                        <a:pt x="-311" y="6797"/>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3" name="Google Shape;253;p6"/>
                <p:cNvSpPr/>
                <p:nvPr/>
              </p:nvSpPr>
              <p:spPr>
                <a:xfrm>
                  <a:off x="9835917" y="4692302"/>
                  <a:ext cx="2257709" cy="7104"/>
                </a:xfrm>
                <a:custGeom>
                  <a:avLst/>
                  <a:gdLst/>
                  <a:ahLst/>
                  <a:cxnLst/>
                  <a:rect l="l" t="t" r="r" b="b"/>
                  <a:pathLst>
                    <a:path w="2257709" h="7104" extrusionOk="0">
                      <a:moveTo>
                        <a:pt x="-311" y="-308"/>
                      </a:moveTo>
                      <a:lnTo>
                        <a:pt x="2257398" y="-308"/>
                      </a:lnTo>
                      <a:lnTo>
                        <a:pt x="2257398" y="6797"/>
                      </a:lnTo>
                      <a:lnTo>
                        <a:pt x="-311" y="6797"/>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4" name="Google Shape;254;p6"/>
                <p:cNvSpPr/>
                <p:nvPr/>
              </p:nvSpPr>
              <p:spPr>
                <a:xfrm>
                  <a:off x="9626030" y="4623399"/>
                  <a:ext cx="3053164" cy="30254"/>
                </a:xfrm>
                <a:custGeom>
                  <a:avLst/>
                  <a:gdLst/>
                  <a:ahLst/>
                  <a:cxnLst/>
                  <a:rect l="l" t="t" r="r" b="b"/>
                  <a:pathLst>
                    <a:path w="3053164" h="30254" extrusionOk="0">
                      <a:moveTo>
                        <a:pt x="-317" y="29948"/>
                      </a:moveTo>
                      <a:cubicBezTo>
                        <a:pt x="76907" y="19888"/>
                        <a:pt x="186956" y="-306"/>
                        <a:pt x="231354" y="-306"/>
                      </a:cubicBezTo>
                      <a:lnTo>
                        <a:pt x="3052848" y="-306"/>
                      </a:lnTo>
                      <a:lnTo>
                        <a:pt x="3052848" y="16182"/>
                      </a:lnTo>
                      <a:lnTo>
                        <a:pt x="231354" y="16182"/>
                      </a:lnTo>
                      <a:lnTo>
                        <a:pt x="-317" y="29948"/>
                      </a:lnTo>
                      <a:close/>
                    </a:path>
                  </a:pathLst>
                </a:custGeom>
                <a:solidFill>
                  <a:srgbClr val="C6C6C6"/>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5" name="Google Shape;255;p6"/>
                <p:cNvSpPr/>
                <p:nvPr/>
              </p:nvSpPr>
              <p:spPr>
                <a:xfrm>
                  <a:off x="12092744" y="4714993"/>
                  <a:ext cx="459485" cy="15127"/>
                </a:xfrm>
                <a:custGeom>
                  <a:avLst/>
                  <a:gdLst/>
                  <a:ahLst/>
                  <a:cxnLst/>
                  <a:rect l="l" t="t" r="r" b="b"/>
                  <a:pathLst>
                    <a:path w="459485" h="15127" extrusionOk="0">
                      <a:moveTo>
                        <a:pt x="-348" y="-309"/>
                      </a:moveTo>
                      <a:lnTo>
                        <a:pt x="459138" y="-309"/>
                      </a:lnTo>
                      <a:lnTo>
                        <a:pt x="459138" y="14818"/>
                      </a:lnTo>
                      <a:lnTo>
                        <a:pt x="-348" y="14818"/>
                      </a:lnTo>
                      <a:close/>
                    </a:path>
                  </a:pathLst>
                </a:custGeom>
                <a:solidFill>
                  <a:srgbClr val="DEDED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6" name="Google Shape;256;p6"/>
                <p:cNvSpPr/>
                <p:nvPr/>
              </p:nvSpPr>
              <p:spPr>
                <a:xfrm>
                  <a:off x="9635581" y="4764005"/>
                  <a:ext cx="2915286" cy="5348"/>
                </a:xfrm>
                <a:custGeom>
                  <a:avLst/>
                  <a:gdLst/>
                  <a:ahLst/>
                  <a:cxnLst/>
                  <a:rect l="l" t="t" r="r" b="b"/>
                  <a:pathLst>
                    <a:path w="2915286" h="5348" extrusionOk="0">
                      <a:moveTo>
                        <a:pt x="-292" y="-310"/>
                      </a:moveTo>
                      <a:lnTo>
                        <a:pt x="2914995" y="-310"/>
                      </a:lnTo>
                      <a:lnTo>
                        <a:pt x="2914995" y="5039"/>
                      </a:lnTo>
                      <a:lnTo>
                        <a:pt x="-292" y="5039"/>
                      </a:lnTo>
                      <a:close/>
                    </a:path>
                  </a:pathLst>
                </a:custGeom>
                <a:solidFill>
                  <a:srgbClr val="DADAD8"/>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7" name="Google Shape;257;p6"/>
                <p:cNvSpPr/>
                <p:nvPr/>
              </p:nvSpPr>
              <p:spPr>
                <a:xfrm>
                  <a:off x="9626030" y="4788813"/>
                  <a:ext cx="3061181" cy="19513"/>
                </a:xfrm>
                <a:custGeom>
                  <a:avLst/>
                  <a:gdLst/>
                  <a:ahLst/>
                  <a:cxnLst/>
                  <a:rect l="l" t="t" r="r" b="b"/>
                  <a:pathLst>
                    <a:path w="3061181" h="19513" extrusionOk="0">
                      <a:moveTo>
                        <a:pt x="239371" y="13152"/>
                      </a:moveTo>
                      <a:lnTo>
                        <a:pt x="3060865" y="13152"/>
                      </a:lnTo>
                      <a:lnTo>
                        <a:pt x="3052848" y="19203"/>
                      </a:lnTo>
                      <a:lnTo>
                        <a:pt x="231354" y="19203"/>
                      </a:lnTo>
                      <a:cubicBezTo>
                        <a:pt x="175762" y="19203"/>
                        <a:pt x="76831" y="9900"/>
                        <a:pt x="-317" y="-311"/>
                      </a:cubicBezTo>
                      <a:lnTo>
                        <a:pt x="239371" y="13152"/>
                      </a:lnTo>
                      <a:close/>
                    </a:path>
                  </a:pathLst>
                </a:custGeom>
                <a:solidFill>
                  <a:srgbClr val="CDCDC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8" name="Google Shape;258;p6"/>
                <p:cNvSpPr/>
                <p:nvPr/>
              </p:nvSpPr>
              <p:spPr>
                <a:xfrm>
                  <a:off x="12565137" y="4621281"/>
                  <a:ext cx="157699" cy="194306"/>
                </a:xfrm>
                <a:custGeom>
                  <a:avLst/>
                  <a:gdLst/>
                  <a:ahLst/>
                  <a:cxnLst/>
                  <a:rect l="l" t="t" r="r" b="b"/>
                  <a:pathLst>
                    <a:path w="157699" h="194306" extrusionOk="0">
                      <a:moveTo>
                        <a:pt x="113096" y="-309"/>
                      </a:moveTo>
                      <a:lnTo>
                        <a:pt x="113096" y="29794"/>
                      </a:lnTo>
                      <a:lnTo>
                        <a:pt x="-357" y="29794"/>
                      </a:lnTo>
                      <a:lnTo>
                        <a:pt x="-357" y="169417"/>
                      </a:lnTo>
                      <a:lnTo>
                        <a:pt x="113096" y="169417"/>
                      </a:lnTo>
                      <a:lnTo>
                        <a:pt x="113096" y="193998"/>
                      </a:lnTo>
                      <a:cubicBezTo>
                        <a:pt x="140248" y="169871"/>
                        <a:pt x="157342" y="135381"/>
                        <a:pt x="157342" y="96883"/>
                      </a:cubicBezTo>
                      <a:lnTo>
                        <a:pt x="157342" y="94538"/>
                      </a:lnTo>
                      <a:cubicBezTo>
                        <a:pt x="156661" y="56872"/>
                        <a:pt x="139719" y="23365"/>
                        <a:pt x="113096" y="-309"/>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9" name="Google Shape;259;p6"/>
                <p:cNvSpPr/>
                <p:nvPr/>
              </p:nvSpPr>
              <p:spPr>
                <a:xfrm>
                  <a:off x="9626030" y="4662427"/>
                  <a:ext cx="140620" cy="90921"/>
                </a:xfrm>
                <a:custGeom>
                  <a:avLst/>
                  <a:gdLst/>
                  <a:ahLst/>
                  <a:cxnLst/>
                  <a:rect l="l" t="t" r="r" b="b"/>
                  <a:pathLst>
                    <a:path w="140620" h="90921" extrusionOk="0">
                      <a:moveTo>
                        <a:pt x="-277" y="-308"/>
                      </a:moveTo>
                      <a:lnTo>
                        <a:pt x="140344" y="-308"/>
                      </a:lnTo>
                      <a:lnTo>
                        <a:pt x="140344" y="90613"/>
                      </a:lnTo>
                      <a:lnTo>
                        <a:pt x="-277" y="90613"/>
                      </a:lnTo>
                      <a:close/>
                    </a:path>
                  </a:pathLst>
                </a:custGeom>
                <a:solidFill>
                  <a:srgbClr val="7F6A4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0" name="Google Shape;260;p6"/>
                <p:cNvSpPr/>
                <p:nvPr/>
              </p:nvSpPr>
              <p:spPr>
                <a:xfrm>
                  <a:off x="12551749" y="4639207"/>
                  <a:ext cx="14707" cy="164037"/>
                </a:xfrm>
                <a:custGeom>
                  <a:avLst/>
                  <a:gdLst/>
                  <a:ahLst/>
                  <a:cxnLst/>
                  <a:rect l="l" t="t" r="r" b="b"/>
                  <a:pathLst>
                    <a:path w="14707" h="164037" extrusionOk="0">
                      <a:moveTo>
                        <a:pt x="-355" y="-309"/>
                      </a:moveTo>
                      <a:lnTo>
                        <a:pt x="14353" y="-309"/>
                      </a:lnTo>
                      <a:lnTo>
                        <a:pt x="14353" y="163729"/>
                      </a:lnTo>
                      <a:lnTo>
                        <a:pt x="-355" y="163729"/>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1" name="Google Shape;261;p6"/>
                <p:cNvSpPr/>
                <p:nvPr/>
              </p:nvSpPr>
              <p:spPr>
                <a:xfrm>
                  <a:off x="12565210" y="4638903"/>
                  <a:ext cx="151950" cy="157900"/>
                </a:xfrm>
                <a:custGeom>
                  <a:avLst/>
                  <a:gdLst/>
                  <a:ahLst/>
                  <a:cxnLst/>
                  <a:rect l="l" t="t" r="r" b="b"/>
                  <a:pathLst>
                    <a:path w="151950" h="157900" extrusionOk="0">
                      <a:moveTo>
                        <a:pt x="118238" y="-309"/>
                      </a:moveTo>
                      <a:lnTo>
                        <a:pt x="118238" y="24155"/>
                      </a:lnTo>
                      <a:lnTo>
                        <a:pt x="-358" y="24155"/>
                      </a:lnTo>
                      <a:lnTo>
                        <a:pt x="-358" y="137644"/>
                      </a:lnTo>
                      <a:lnTo>
                        <a:pt x="118238" y="137644"/>
                      </a:lnTo>
                      <a:lnTo>
                        <a:pt x="118238" y="157592"/>
                      </a:lnTo>
                      <a:cubicBezTo>
                        <a:pt x="140173" y="136296"/>
                        <a:pt x="151593" y="109945"/>
                        <a:pt x="151593" y="78675"/>
                      </a:cubicBezTo>
                      <a:lnTo>
                        <a:pt x="151593" y="76788"/>
                      </a:lnTo>
                      <a:cubicBezTo>
                        <a:pt x="150913" y="46125"/>
                        <a:pt x="139643" y="23885"/>
                        <a:pt x="118238" y="-309"/>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2" name="Google Shape;262;p6"/>
                <p:cNvSpPr/>
                <p:nvPr/>
              </p:nvSpPr>
              <p:spPr>
                <a:xfrm>
                  <a:off x="9835917" y="4718094"/>
                  <a:ext cx="2257709" cy="20206"/>
                </a:xfrm>
                <a:custGeom>
                  <a:avLst/>
                  <a:gdLst/>
                  <a:ahLst/>
                  <a:cxnLst/>
                  <a:rect l="l" t="t" r="r" b="b"/>
                  <a:pathLst>
                    <a:path w="2257709" h="20206" extrusionOk="0">
                      <a:moveTo>
                        <a:pt x="-311" y="-309"/>
                      </a:moveTo>
                      <a:lnTo>
                        <a:pt x="2257398" y="-309"/>
                      </a:lnTo>
                      <a:lnTo>
                        <a:pt x="2257398" y="19898"/>
                      </a:lnTo>
                      <a:lnTo>
                        <a:pt x="-311" y="19898"/>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3" name="Google Shape;263;p6"/>
                <p:cNvSpPr/>
                <p:nvPr/>
              </p:nvSpPr>
              <p:spPr>
                <a:xfrm>
                  <a:off x="9766182" y="4662426"/>
                  <a:ext cx="70189" cy="90913"/>
                </a:xfrm>
                <a:custGeom>
                  <a:avLst/>
                  <a:gdLst/>
                  <a:ahLst/>
                  <a:cxnLst/>
                  <a:rect l="l" t="t" r="r" b="b"/>
                  <a:pathLst>
                    <a:path w="70189" h="90913" extrusionOk="0">
                      <a:moveTo>
                        <a:pt x="69910" y="2339"/>
                      </a:moveTo>
                      <a:lnTo>
                        <a:pt x="-280" y="-308"/>
                      </a:lnTo>
                      <a:lnTo>
                        <a:pt x="-280" y="90605"/>
                      </a:lnTo>
                      <a:lnTo>
                        <a:pt x="69910" y="87202"/>
                      </a:lnTo>
                      <a:lnTo>
                        <a:pt x="69910" y="2339"/>
                      </a:lnTo>
                      <a:close/>
                    </a:path>
                  </a:pathLst>
                </a:custGeom>
                <a:gradFill>
                  <a:gsLst>
                    <a:gs pos="0">
                      <a:srgbClr val="8D7955"/>
                    </a:gs>
                    <a:gs pos="50000">
                      <a:srgbClr val="927D58"/>
                    </a:gs>
                    <a:gs pos="100000">
                      <a:srgbClr val="97825C"/>
                    </a:gs>
                  </a:gsLst>
                  <a:lin ang="4175143"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4" name="Google Shape;264;p6"/>
                <p:cNvSpPr/>
                <p:nvPr/>
              </p:nvSpPr>
              <p:spPr>
                <a:xfrm flipH="1">
                  <a:off x="12093664" y="4672713"/>
                  <a:ext cx="457592" cy="7104"/>
                </a:xfrm>
                <a:custGeom>
                  <a:avLst/>
                  <a:gdLst/>
                  <a:ahLst/>
                  <a:cxnLst/>
                  <a:rect l="l" t="t" r="r" b="b"/>
                  <a:pathLst>
                    <a:path w="457592" h="7104" extrusionOk="0">
                      <a:moveTo>
                        <a:pt x="-169" y="-307"/>
                      </a:moveTo>
                      <a:lnTo>
                        <a:pt x="457424" y="-307"/>
                      </a:lnTo>
                      <a:lnTo>
                        <a:pt x="457424" y="6797"/>
                      </a:lnTo>
                      <a:lnTo>
                        <a:pt x="-169" y="6797"/>
                      </a:lnTo>
                      <a:close/>
                    </a:path>
                  </a:pathLst>
                </a:custGeom>
                <a:solidFill>
                  <a:srgbClr val="CCCCC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5" name="Google Shape;265;p6"/>
                <p:cNvSpPr/>
                <p:nvPr/>
              </p:nvSpPr>
              <p:spPr>
                <a:xfrm flipH="1">
                  <a:off x="12093664" y="4692302"/>
                  <a:ext cx="457592" cy="7104"/>
                </a:xfrm>
                <a:custGeom>
                  <a:avLst/>
                  <a:gdLst/>
                  <a:ahLst/>
                  <a:cxnLst/>
                  <a:rect l="l" t="t" r="r" b="b"/>
                  <a:pathLst>
                    <a:path w="457592" h="7104" extrusionOk="0">
                      <a:moveTo>
                        <a:pt x="-169" y="-308"/>
                      </a:moveTo>
                      <a:lnTo>
                        <a:pt x="457424" y="-308"/>
                      </a:lnTo>
                      <a:lnTo>
                        <a:pt x="457424" y="6797"/>
                      </a:lnTo>
                      <a:lnTo>
                        <a:pt x="-169" y="6797"/>
                      </a:lnTo>
                      <a:close/>
                    </a:path>
                  </a:pathLst>
                </a:custGeom>
                <a:solidFill>
                  <a:srgbClr val="CCCCC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6" name="Google Shape;266;p6"/>
                <p:cNvSpPr/>
                <p:nvPr/>
              </p:nvSpPr>
              <p:spPr>
                <a:xfrm>
                  <a:off x="9626027" y="4662427"/>
                  <a:ext cx="140620" cy="90921"/>
                </a:xfrm>
                <a:custGeom>
                  <a:avLst/>
                  <a:gdLst/>
                  <a:ahLst/>
                  <a:cxnLst/>
                  <a:rect l="l" t="t" r="r" b="b"/>
                  <a:pathLst>
                    <a:path w="140620" h="90921" extrusionOk="0">
                      <a:moveTo>
                        <a:pt x="-277" y="-308"/>
                      </a:moveTo>
                      <a:lnTo>
                        <a:pt x="140344" y="-308"/>
                      </a:lnTo>
                      <a:lnTo>
                        <a:pt x="140344" y="90613"/>
                      </a:lnTo>
                      <a:lnTo>
                        <a:pt x="-277" y="90613"/>
                      </a:lnTo>
                      <a:close/>
                    </a:path>
                  </a:pathLst>
                </a:custGeom>
                <a:gradFill>
                  <a:gsLst>
                    <a:gs pos="0">
                      <a:srgbClr val="FFFFFF">
                        <a:alpha val="0"/>
                      </a:srgbClr>
                    </a:gs>
                    <a:gs pos="9730">
                      <a:srgbClr val="FFFFFF">
                        <a:alpha val="0"/>
                      </a:srgbClr>
                    </a:gs>
                    <a:gs pos="19450">
                      <a:srgbClr val="FFFFFF">
                        <a:alpha val="30196"/>
                      </a:srgbClr>
                    </a:gs>
                    <a:gs pos="29170">
                      <a:srgbClr val="FFFFFF">
                        <a:alpha val="0"/>
                      </a:srgbClr>
                    </a:gs>
                    <a:gs pos="39590">
                      <a:srgbClr val="FFFFFF">
                        <a:alpha val="21960"/>
                      </a:srgbClr>
                    </a:gs>
                    <a:gs pos="48270">
                      <a:srgbClr val="FFFFFF">
                        <a:alpha val="0"/>
                      </a:srgbClr>
                    </a:gs>
                    <a:gs pos="74570">
                      <a:srgbClr val="FFFFFF">
                        <a:alpha val="0"/>
                      </a:srgbClr>
                    </a:gs>
                    <a:gs pos="81730">
                      <a:srgbClr val="FFFFFF">
                        <a:alpha val="13333"/>
                      </a:srgbClr>
                    </a:gs>
                    <a:gs pos="90869">
                      <a:srgbClr val="FFFFFF">
                        <a:alpha val="0"/>
                      </a:srgbClr>
                    </a:gs>
                    <a:gs pos="100000">
                      <a:srgbClr val="FFFFFF">
                        <a:alpha val="0"/>
                      </a:srgbClr>
                    </a:gs>
                  </a:gsLst>
                  <a:lin ang="540001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7" name="Google Shape;267;p6"/>
                <p:cNvSpPr/>
                <p:nvPr/>
              </p:nvSpPr>
              <p:spPr>
                <a:xfrm>
                  <a:off x="9766182" y="4662426"/>
                  <a:ext cx="70189" cy="90913"/>
                </a:xfrm>
                <a:custGeom>
                  <a:avLst/>
                  <a:gdLst/>
                  <a:ahLst/>
                  <a:cxnLst/>
                  <a:rect l="l" t="t" r="r" b="b"/>
                  <a:pathLst>
                    <a:path w="70189" h="90913" extrusionOk="0">
                      <a:moveTo>
                        <a:pt x="69910" y="2339"/>
                      </a:moveTo>
                      <a:lnTo>
                        <a:pt x="-280" y="-308"/>
                      </a:lnTo>
                      <a:lnTo>
                        <a:pt x="-280" y="90605"/>
                      </a:lnTo>
                      <a:lnTo>
                        <a:pt x="69910" y="87202"/>
                      </a:lnTo>
                      <a:lnTo>
                        <a:pt x="69910" y="2339"/>
                      </a:lnTo>
                      <a:close/>
                    </a:path>
                  </a:pathLst>
                </a:custGeom>
                <a:gradFill>
                  <a:gsLst>
                    <a:gs pos="0">
                      <a:srgbClr val="FFFFFF">
                        <a:alpha val="0"/>
                      </a:srgbClr>
                    </a:gs>
                    <a:gs pos="9730">
                      <a:srgbClr val="FFFFFF">
                        <a:alpha val="0"/>
                      </a:srgbClr>
                    </a:gs>
                    <a:gs pos="19450">
                      <a:srgbClr val="FFFFFF">
                        <a:alpha val="30196"/>
                      </a:srgbClr>
                    </a:gs>
                    <a:gs pos="29170">
                      <a:srgbClr val="FFFFFF">
                        <a:alpha val="0"/>
                      </a:srgbClr>
                    </a:gs>
                    <a:gs pos="39590">
                      <a:srgbClr val="FFFFFF">
                        <a:alpha val="21960"/>
                      </a:srgbClr>
                    </a:gs>
                    <a:gs pos="48270">
                      <a:srgbClr val="FFFFFF">
                        <a:alpha val="0"/>
                      </a:srgbClr>
                    </a:gs>
                    <a:gs pos="74570">
                      <a:srgbClr val="FFFFFF">
                        <a:alpha val="0"/>
                      </a:srgbClr>
                    </a:gs>
                    <a:gs pos="81730">
                      <a:srgbClr val="FFFFFF">
                        <a:alpha val="13333"/>
                      </a:srgbClr>
                    </a:gs>
                    <a:gs pos="90869">
                      <a:srgbClr val="FFFFFF">
                        <a:alpha val="0"/>
                      </a:srgbClr>
                    </a:gs>
                    <a:gs pos="100000">
                      <a:srgbClr val="FFFFFF">
                        <a:alpha val="0"/>
                      </a:srgbClr>
                    </a:gs>
                  </a:gsLst>
                  <a:lin ang="540001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8" name="Google Shape;268;p6"/>
                <p:cNvSpPr/>
                <p:nvPr/>
              </p:nvSpPr>
              <p:spPr>
                <a:xfrm>
                  <a:off x="12674732" y="4651686"/>
                  <a:ext cx="4679" cy="135039"/>
                </a:xfrm>
                <a:custGeom>
                  <a:avLst/>
                  <a:gdLst/>
                  <a:ahLst/>
                  <a:cxnLst/>
                  <a:rect l="l" t="t" r="r" b="b"/>
                  <a:pathLst>
                    <a:path w="4679" h="135039" extrusionOk="0">
                      <a:moveTo>
                        <a:pt x="-358" y="-309"/>
                      </a:moveTo>
                      <a:lnTo>
                        <a:pt x="4322" y="-309"/>
                      </a:lnTo>
                      <a:lnTo>
                        <a:pt x="4322" y="134731"/>
                      </a:lnTo>
                      <a:lnTo>
                        <a:pt x="-358" y="134731"/>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9" name="Google Shape;269;p6"/>
                <p:cNvSpPr/>
                <p:nvPr/>
              </p:nvSpPr>
              <p:spPr>
                <a:xfrm>
                  <a:off x="9626030" y="4620600"/>
                  <a:ext cx="3053164" cy="195668"/>
                </a:xfrm>
                <a:custGeom>
                  <a:avLst/>
                  <a:gdLst/>
                  <a:ahLst/>
                  <a:cxnLst/>
                  <a:rect l="l" t="t" r="r" b="b"/>
                  <a:pathLst>
                    <a:path w="3053164" h="195668" extrusionOk="0">
                      <a:moveTo>
                        <a:pt x="-317" y="29946"/>
                      </a:moveTo>
                      <a:cubicBezTo>
                        <a:pt x="76907" y="19886"/>
                        <a:pt x="186956" y="-309"/>
                        <a:pt x="231354" y="-309"/>
                      </a:cubicBezTo>
                      <a:lnTo>
                        <a:pt x="3052848" y="-309"/>
                      </a:lnTo>
                      <a:lnTo>
                        <a:pt x="3052848" y="195360"/>
                      </a:lnTo>
                      <a:lnTo>
                        <a:pt x="231354" y="195360"/>
                      </a:lnTo>
                      <a:cubicBezTo>
                        <a:pt x="175762" y="195360"/>
                        <a:pt x="76831" y="175316"/>
                        <a:pt x="-317" y="165106"/>
                      </a:cubicBezTo>
                      <a:lnTo>
                        <a:pt x="-317" y="29946"/>
                      </a:lnTo>
                      <a:close/>
                    </a:path>
                  </a:pathLst>
                </a:custGeom>
                <a:solidFill>
                  <a:srgbClr val="999999">
                    <a:alpha val="1373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70" name="Google Shape;270;p6"/>
                <p:cNvSpPr/>
                <p:nvPr/>
              </p:nvSpPr>
              <p:spPr>
                <a:xfrm>
                  <a:off x="9493668" y="4650703"/>
                  <a:ext cx="132588" cy="135689"/>
                </a:xfrm>
                <a:custGeom>
                  <a:avLst/>
                  <a:gdLst/>
                  <a:ahLst/>
                  <a:cxnLst/>
                  <a:rect l="l" t="t" r="r" b="b"/>
                  <a:pathLst>
                    <a:path w="132588" h="135689" extrusionOk="0">
                      <a:moveTo>
                        <a:pt x="-273" y="28735"/>
                      </a:moveTo>
                      <a:lnTo>
                        <a:pt x="132315" y="-309"/>
                      </a:lnTo>
                      <a:lnTo>
                        <a:pt x="132315" y="135381"/>
                      </a:lnTo>
                      <a:lnTo>
                        <a:pt x="-273" y="106261"/>
                      </a:lnTo>
                      <a:lnTo>
                        <a:pt x="-273" y="28735"/>
                      </a:lnTo>
                      <a:close/>
                    </a:path>
                  </a:pathLst>
                </a:custGeom>
                <a:solidFill>
                  <a:srgbClr val="B3A185"/>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71" name="Google Shape;271;p6"/>
                <p:cNvSpPr/>
                <p:nvPr/>
              </p:nvSpPr>
              <p:spPr>
                <a:xfrm>
                  <a:off x="9502215" y="4666738"/>
                  <a:ext cx="115570" cy="103544"/>
                </a:xfrm>
                <a:custGeom>
                  <a:avLst/>
                  <a:gdLst/>
                  <a:ahLst/>
                  <a:cxnLst/>
                  <a:rect l="l" t="t" r="r" b="b"/>
                  <a:pathLst>
                    <a:path w="115570" h="103544" extrusionOk="0">
                      <a:moveTo>
                        <a:pt x="-273" y="21928"/>
                      </a:moveTo>
                      <a:lnTo>
                        <a:pt x="115297" y="-309"/>
                      </a:lnTo>
                      <a:lnTo>
                        <a:pt x="115297" y="103236"/>
                      </a:lnTo>
                      <a:lnTo>
                        <a:pt x="-273" y="81075"/>
                      </a:lnTo>
                      <a:lnTo>
                        <a:pt x="-273" y="21928"/>
                      </a:lnTo>
                      <a:close/>
                    </a:path>
                  </a:pathLst>
                </a:custGeom>
                <a:solidFill>
                  <a:srgbClr val="C5AD8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72" name="Google Shape;272;p6"/>
                <p:cNvSpPr/>
                <p:nvPr/>
              </p:nvSpPr>
              <p:spPr>
                <a:xfrm>
                  <a:off x="9502215" y="4666738"/>
                  <a:ext cx="115570" cy="103544"/>
                </a:xfrm>
                <a:custGeom>
                  <a:avLst/>
                  <a:gdLst/>
                  <a:ahLst/>
                  <a:cxnLst/>
                  <a:rect l="l" t="t" r="r" b="b"/>
                  <a:pathLst>
                    <a:path w="115570" h="103544" extrusionOk="0">
                      <a:moveTo>
                        <a:pt x="-273" y="21928"/>
                      </a:moveTo>
                      <a:lnTo>
                        <a:pt x="115297" y="-309"/>
                      </a:lnTo>
                      <a:lnTo>
                        <a:pt x="115297" y="103236"/>
                      </a:lnTo>
                      <a:lnTo>
                        <a:pt x="-273" y="81075"/>
                      </a:lnTo>
                      <a:lnTo>
                        <a:pt x="-273" y="21928"/>
                      </a:lnTo>
                      <a:close/>
                    </a:path>
                  </a:pathLst>
                </a:custGeom>
                <a:gradFill>
                  <a:gsLst>
                    <a:gs pos="0">
                      <a:srgbClr val="E4CCA8"/>
                    </a:gs>
                    <a:gs pos="50000">
                      <a:srgbClr val="E4CCA8">
                        <a:alpha val="49803"/>
                      </a:srgbClr>
                    </a:gs>
                    <a:gs pos="100000">
                      <a:srgbClr val="E4CCA8">
                        <a:alpha val="0"/>
                      </a:srgbClr>
                    </a:gs>
                  </a:gsLst>
                  <a:lin ang="576785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73" name="Google Shape;273;p6"/>
                <p:cNvSpPr/>
                <p:nvPr/>
              </p:nvSpPr>
              <p:spPr>
                <a:xfrm>
                  <a:off x="9400423" y="4679823"/>
                  <a:ext cx="93472" cy="77450"/>
                </a:xfrm>
                <a:custGeom>
                  <a:avLst/>
                  <a:gdLst/>
                  <a:ahLst/>
                  <a:cxnLst/>
                  <a:rect l="l" t="t" r="r" b="b"/>
                  <a:pathLst>
                    <a:path w="93472" h="77450" extrusionOk="0">
                      <a:moveTo>
                        <a:pt x="19306" y="16256"/>
                      </a:moveTo>
                      <a:lnTo>
                        <a:pt x="93202" y="-309"/>
                      </a:lnTo>
                      <a:lnTo>
                        <a:pt x="93202" y="77142"/>
                      </a:lnTo>
                      <a:lnTo>
                        <a:pt x="19306" y="60578"/>
                      </a:lnTo>
                      <a:cubicBezTo>
                        <a:pt x="-7695" y="54527"/>
                        <a:pt x="-5880" y="21928"/>
                        <a:pt x="19306" y="16256"/>
                      </a:cubicBezTo>
                      <a:close/>
                    </a:path>
                  </a:pathLst>
                </a:custGeom>
                <a:gradFill>
                  <a:gsLst>
                    <a:gs pos="0">
                      <a:srgbClr val="C4C09D"/>
                    </a:gs>
                    <a:gs pos="15990">
                      <a:srgbClr val="DAD5B8"/>
                    </a:gs>
                    <a:gs pos="49219">
                      <a:srgbClr val="CDC6A0"/>
                    </a:gs>
                    <a:gs pos="70970">
                      <a:srgbClr val="E7E3CF"/>
                    </a:gs>
                    <a:gs pos="85460">
                      <a:srgbClr val="DDD6BB"/>
                    </a:gs>
                    <a:gs pos="100000">
                      <a:srgbClr val="DCD9BD"/>
                    </a:gs>
                  </a:gsLst>
                  <a:lin ang="16200038"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74" name="Google Shape;274;p6"/>
                <p:cNvSpPr/>
                <p:nvPr/>
              </p:nvSpPr>
              <p:spPr>
                <a:xfrm>
                  <a:off x="9453909" y="4679823"/>
                  <a:ext cx="39985" cy="77450"/>
                </a:xfrm>
                <a:custGeom>
                  <a:avLst/>
                  <a:gdLst/>
                  <a:ahLst/>
                  <a:cxnLst/>
                  <a:rect l="l" t="t" r="r" b="b"/>
                  <a:pathLst>
                    <a:path w="39985" h="77450" extrusionOk="0">
                      <a:moveTo>
                        <a:pt x="7192" y="6952"/>
                      </a:moveTo>
                      <a:lnTo>
                        <a:pt x="39715" y="-309"/>
                      </a:lnTo>
                      <a:lnTo>
                        <a:pt x="39715" y="77142"/>
                      </a:lnTo>
                      <a:lnTo>
                        <a:pt x="7192" y="69124"/>
                      </a:lnTo>
                      <a:cubicBezTo>
                        <a:pt x="-2338" y="47720"/>
                        <a:pt x="-3170" y="26996"/>
                        <a:pt x="7192" y="6952"/>
                      </a:cubicBezTo>
                      <a:close/>
                    </a:path>
                  </a:pathLst>
                </a:custGeom>
                <a:gradFill>
                  <a:gsLst>
                    <a:gs pos="0">
                      <a:srgbClr val="C9BB98"/>
                    </a:gs>
                    <a:gs pos="15990">
                      <a:srgbClr val="DFD2B1"/>
                    </a:gs>
                    <a:gs pos="49219">
                      <a:srgbClr val="DCC691"/>
                    </a:gs>
                    <a:gs pos="70970">
                      <a:srgbClr val="F0E3C4"/>
                    </a:gs>
                    <a:gs pos="85460">
                      <a:srgbClr val="EDD9AA"/>
                    </a:gs>
                    <a:gs pos="100000">
                      <a:srgbClr val="F0DBA9"/>
                    </a:gs>
                  </a:gsLst>
                  <a:lin ang="16200038"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75" name="Google Shape;275;p6"/>
                <p:cNvSpPr/>
                <p:nvPr/>
              </p:nvSpPr>
              <p:spPr>
                <a:xfrm>
                  <a:off x="9400423" y="4679823"/>
                  <a:ext cx="93472" cy="77450"/>
                </a:xfrm>
                <a:custGeom>
                  <a:avLst/>
                  <a:gdLst/>
                  <a:ahLst/>
                  <a:cxnLst/>
                  <a:rect l="l" t="t" r="r" b="b"/>
                  <a:pathLst>
                    <a:path w="93472" h="77450" extrusionOk="0">
                      <a:moveTo>
                        <a:pt x="19306" y="16256"/>
                      </a:moveTo>
                      <a:lnTo>
                        <a:pt x="93202" y="-309"/>
                      </a:lnTo>
                      <a:lnTo>
                        <a:pt x="93202" y="77142"/>
                      </a:lnTo>
                      <a:lnTo>
                        <a:pt x="19306" y="60578"/>
                      </a:lnTo>
                      <a:cubicBezTo>
                        <a:pt x="-7695" y="54527"/>
                        <a:pt x="-5880" y="21928"/>
                        <a:pt x="19306" y="16256"/>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276" name="Google Shape;276;p6"/>
              <p:cNvGrpSpPr/>
              <p:nvPr/>
            </p:nvGrpSpPr>
            <p:grpSpPr>
              <a:xfrm rot="5525154">
                <a:off x="5102093" y="3647242"/>
                <a:ext cx="1380318" cy="292155"/>
                <a:chOff x="9257093" y="4533807"/>
                <a:chExt cx="1380232" cy="292137"/>
              </a:xfrm>
            </p:grpSpPr>
            <p:sp>
              <p:nvSpPr>
                <p:cNvPr id="277" name="Google Shape;277;p6"/>
                <p:cNvSpPr/>
                <p:nvPr/>
              </p:nvSpPr>
              <p:spPr>
                <a:xfrm>
                  <a:off x="9257093" y="4533807"/>
                  <a:ext cx="1380232" cy="292137"/>
                </a:xfrm>
                <a:custGeom>
                  <a:avLst/>
                  <a:gdLst/>
                  <a:ahLst/>
                  <a:cxnLst/>
                  <a:rect l="l" t="t" r="r" b="b"/>
                  <a:pathLst>
                    <a:path w="1380232" h="292137" extrusionOk="0">
                      <a:moveTo>
                        <a:pt x="-173" y="119250"/>
                      </a:moveTo>
                      <a:cubicBezTo>
                        <a:pt x="-173" y="117057"/>
                        <a:pt x="2399" y="115393"/>
                        <a:pt x="4970" y="114864"/>
                      </a:cubicBezTo>
                      <a:cubicBezTo>
                        <a:pt x="105414" y="94064"/>
                        <a:pt x="205252" y="79920"/>
                        <a:pt x="320747" y="67592"/>
                      </a:cubicBezTo>
                      <a:cubicBezTo>
                        <a:pt x="499700" y="15101"/>
                        <a:pt x="673434" y="15101"/>
                        <a:pt x="847546" y="11395"/>
                      </a:cubicBezTo>
                      <a:cubicBezTo>
                        <a:pt x="847546" y="11395"/>
                        <a:pt x="854126" y="276"/>
                        <a:pt x="861539" y="-329"/>
                      </a:cubicBezTo>
                      <a:cubicBezTo>
                        <a:pt x="868875" y="-1010"/>
                        <a:pt x="876892" y="8747"/>
                        <a:pt x="876892" y="8747"/>
                      </a:cubicBezTo>
                      <a:cubicBezTo>
                        <a:pt x="1049190" y="6630"/>
                        <a:pt x="1244631" y="3150"/>
                        <a:pt x="1360655" y="21151"/>
                      </a:cubicBezTo>
                      <a:cubicBezTo>
                        <a:pt x="1393783" y="26295"/>
                        <a:pt x="1377446" y="62448"/>
                        <a:pt x="1363302" y="63961"/>
                      </a:cubicBezTo>
                      <a:cubicBezTo>
                        <a:pt x="1201519" y="81735"/>
                        <a:pt x="1039584" y="97543"/>
                        <a:pt x="884002" y="101400"/>
                      </a:cubicBezTo>
                      <a:lnTo>
                        <a:pt x="870917" y="119553"/>
                      </a:lnTo>
                      <a:lnTo>
                        <a:pt x="871296" y="278160"/>
                      </a:lnTo>
                      <a:cubicBezTo>
                        <a:pt x="871296" y="285421"/>
                        <a:pt x="866530" y="291774"/>
                        <a:pt x="861765" y="291774"/>
                      </a:cubicBezTo>
                      <a:cubicBezTo>
                        <a:pt x="853521" y="291774"/>
                        <a:pt x="846790" y="284437"/>
                        <a:pt x="842630" y="278841"/>
                      </a:cubicBezTo>
                      <a:cubicBezTo>
                        <a:pt x="704142" y="277782"/>
                        <a:pt x="503936" y="276269"/>
                        <a:pt x="398273" y="270823"/>
                      </a:cubicBezTo>
                      <a:cubicBezTo>
                        <a:pt x="266895" y="264016"/>
                        <a:pt x="136424" y="232779"/>
                        <a:pt x="4970" y="205021"/>
                      </a:cubicBezTo>
                      <a:cubicBezTo>
                        <a:pt x="2172" y="204416"/>
                        <a:pt x="-173" y="203054"/>
                        <a:pt x="-173" y="200861"/>
                      </a:cubicBezTo>
                      <a:lnTo>
                        <a:pt x="-173" y="119250"/>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78" name="Google Shape;278;p6"/>
                <p:cNvSpPr/>
                <p:nvPr/>
              </p:nvSpPr>
              <p:spPr>
                <a:xfrm>
                  <a:off x="10096794" y="4538531"/>
                  <a:ext cx="18685" cy="279698"/>
                </a:xfrm>
                <a:custGeom>
                  <a:avLst/>
                  <a:gdLst/>
                  <a:ahLst/>
                  <a:cxnLst/>
                  <a:rect l="l" t="t" r="r" b="b"/>
                  <a:pathLst>
                    <a:path w="18685" h="279698" extrusionOk="0">
                      <a:moveTo>
                        <a:pt x="15177" y="-363"/>
                      </a:moveTo>
                      <a:lnTo>
                        <a:pt x="10714" y="5234"/>
                      </a:lnTo>
                      <a:cubicBezTo>
                        <a:pt x="12832" y="34959"/>
                        <a:pt x="13664" y="56288"/>
                        <a:pt x="7386" y="96753"/>
                      </a:cubicBezTo>
                      <a:cubicBezTo>
                        <a:pt x="11849" y="120653"/>
                        <a:pt x="6327" y="143117"/>
                        <a:pt x="5344" y="167245"/>
                      </a:cubicBezTo>
                      <a:cubicBezTo>
                        <a:pt x="4058" y="200600"/>
                        <a:pt x="352" y="243107"/>
                        <a:pt x="-177" y="272983"/>
                      </a:cubicBezTo>
                      <a:lnTo>
                        <a:pt x="3983" y="272983"/>
                      </a:lnTo>
                      <a:lnTo>
                        <a:pt x="9277" y="279336"/>
                      </a:lnTo>
                      <a:cubicBezTo>
                        <a:pt x="9806" y="249914"/>
                        <a:pt x="8067" y="201583"/>
                        <a:pt x="9428" y="168001"/>
                      </a:cubicBezTo>
                      <a:cubicBezTo>
                        <a:pt x="10109" y="144252"/>
                        <a:pt x="15630" y="120048"/>
                        <a:pt x="9882" y="96753"/>
                      </a:cubicBezTo>
                      <a:cubicBezTo>
                        <a:pt x="10185" y="95618"/>
                        <a:pt x="24933" y="41690"/>
                        <a:pt x="15177" y="-363"/>
                      </a:cubicBezTo>
                      <a:close/>
                    </a:path>
                  </a:pathLst>
                </a:custGeom>
                <a:solidFill>
                  <a:srgbClr val="FFFFFF">
                    <a:alpha val="3882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79" name="Google Shape;279;p6"/>
                <p:cNvSpPr/>
                <p:nvPr/>
              </p:nvSpPr>
              <p:spPr>
                <a:xfrm>
                  <a:off x="9425381" y="4604128"/>
                  <a:ext cx="218127" cy="18357"/>
                </a:xfrm>
                <a:custGeom>
                  <a:avLst/>
                  <a:gdLst/>
                  <a:ahLst/>
                  <a:cxnLst/>
                  <a:rect l="l" t="t" r="r" b="b"/>
                  <a:pathLst>
                    <a:path w="218127" h="18357" extrusionOk="0">
                      <a:moveTo>
                        <a:pt x="-162" y="17997"/>
                      </a:moveTo>
                      <a:cubicBezTo>
                        <a:pt x="58380" y="8618"/>
                        <a:pt x="231963" y="-2727"/>
                        <a:pt x="217063" y="71"/>
                      </a:cubicBezTo>
                      <a:cubicBezTo>
                        <a:pt x="196339" y="4080"/>
                        <a:pt x="176900" y="14820"/>
                        <a:pt x="161471" y="15047"/>
                      </a:cubicBezTo>
                      <a:cubicBezTo>
                        <a:pt x="113821" y="15955"/>
                        <a:pt x="23437" y="17997"/>
                        <a:pt x="-162" y="17997"/>
                      </a:cubicBezTo>
                      <a:close/>
                    </a:path>
                  </a:pathLst>
                </a:custGeom>
                <a:solidFill>
                  <a:srgbClr val="FFFFFF">
                    <a:alpha val="1765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80" name="Google Shape;280;p6"/>
                <p:cNvSpPr/>
                <p:nvPr/>
              </p:nvSpPr>
              <p:spPr>
                <a:xfrm>
                  <a:off x="9260429" y="4635200"/>
                  <a:ext cx="244284" cy="43128"/>
                </a:xfrm>
                <a:custGeom>
                  <a:avLst/>
                  <a:gdLst/>
                  <a:ahLst/>
                  <a:cxnLst/>
                  <a:rect l="l" t="t" r="r" b="b"/>
                  <a:pathLst>
                    <a:path w="244284" h="43128" extrusionOk="0">
                      <a:moveTo>
                        <a:pt x="4523" y="22850"/>
                      </a:moveTo>
                      <a:cubicBezTo>
                        <a:pt x="95966" y="5681"/>
                        <a:pt x="239446" y="3487"/>
                        <a:pt x="244060" y="-68"/>
                      </a:cubicBezTo>
                      <a:cubicBezTo>
                        <a:pt x="248749" y="-3774"/>
                        <a:pt x="5658" y="28447"/>
                        <a:pt x="5809" y="41456"/>
                      </a:cubicBezTo>
                      <a:cubicBezTo>
                        <a:pt x="5885" y="48868"/>
                        <a:pt x="-6746" y="22396"/>
                        <a:pt x="4523" y="22850"/>
                      </a:cubicBezTo>
                      <a:close/>
                    </a:path>
                  </a:pathLst>
                </a:custGeom>
                <a:solidFill>
                  <a:srgbClr val="FFFFFF">
                    <a:alpha val="3294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81" name="Google Shape;281;p6"/>
                <p:cNvSpPr/>
                <p:nvPr/>
              </p:nvSpPr>
              <p:spPr>
                <a:xfrm>
                  <a:off x="9258973" y="4723232"/>
                  <a:ext cx="175746" cy="27771"/>
                </a:xfrm>
                <a:custGeom>
                  <a:avLst/>
                  <a:gdLst/>
                  <a:ahLst/>
                  <a:cxnLst/>
                  <a:rect l="l" t="t" r="r" b="b"/>
                  <a:pathLst>
                    <a:path w="175746" h="27771" extrusionOk="0">
                      <a:moveTo>
                        <a:pt x="2502" y="-364"/>
                      </a:moveTo>
                      <a:cubicBezTo>
                        <a:pt x="55295" y="11964"/>
                        <a:pt x="145528" y="24217"/>
                        <a:pt x="172681" y="27015"/>
                      </a:cubicBezTo>
                      <a:cubicBezTo>
                        <a:pt x="199229" y="29814"/>
                        <a:pt x="36159" y="16956"/>
                        <a:pt x="4165" y="9922"/>
                      </a:cubicBezTo>
                      <a:cubicBezTo>
                        <a:pt x="-2339" y="8485"/>
                        <a:pt x="-297" y="543"/>
                        <a:pt x="2502" y="-364"/>
                      </a:cubicBezTo>
                      <a:close/>
                    </a:path>
                  </a:pathLst>
                </a:custGeom>
                <a:solidFill>
                  <a:srgbClr val="FFFFFF">
                    <a:alpha val="3373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sp>
          <p:nvSpPr>
            <p:cNvPr id="282" name="Google Shape;282;p6"/>
            <p:cNvSpPr/>
            <p:nvPr/>
          </p:nvSpPr>
          <p:spPr>
            <a:xfrm>
              <a:off x="4006525" y="2503850"/>
              <a:ext cx="57000" cy="869400"/>
            </a:xfrm>
            <a:prstGeom prst="triangle">
              <a:avLst>
                <a:gd name="adj" fmla="val 56974"/>
              </a:avLst>
            </a:prstGeom>
            <a:solidFill>
              <a:srgbClr val="FFFFFF">
                <a:alpha val="44030"/>
              </a:srgbClr>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6"/>
            <p:cNvSpPr/>
            <p:nvPr/>
          </p:nvSpPr>
          <p:spPr>
            <a:xfrm rot="-346944">
              <a:off x="4070316" y="2558704"/>
              <a:ext cx="23821" cy="805831"/>
            </a:xfrm>
            <a:prstGeom prst="triangle">
              <a:avLst>
                <a:gd name="adj" fmla="val 100000"/>
              </a:avLst>
            </a:prstGeom>
            <a:solidFill>
              <a:srgbClr val="FFFFFF">
                <a:alpha val="44030"/>
              </a:srgbClr>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6"/>
            <p:cNvSpPr/>
            <p:nvPr/>
          </p:nvSpPr>
          <p:spPr>
            <a:xfrm rot="10800000" flipH="1">
              <a:off x="4109425" y="3372983"/>
              <a:ext cx="22200" cy="498000"/>
            </a:xfrm>
            <a:prstGeom prst="triangle">
              <a:avLst>
                <a:gd name="adj" fmla="val 100000"/>
              </a:avLst>
            </a:prstGeom>
            <a:solidFill>
              <a:srgbClr val="FFFFFF">
                <a:alpha val="44030"/>
              </a:srgbClr>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85" name="Google Shape;285;p6"/>
          <p:cNvPicPr preferRelativeResize="0"/>
          <p:nvPr/>
        </p:nvPicPr>
        <p:blipFill rotWithShape="1">
          <a:blip r:embed="rId2">
            <a:alphaModFix/>
          </a:blip>
          <a:srcRect/>
          <a:stretch/>
        </p:blipFill>
        <p:spPr>
          <a:xfrm rot="-1195756" flipH="1">
            <a:off x="6342397" y="5749645"/>
            <a:ext cx="6473170" cy="738699"/>
          </a:xfrm>
          <a:prstGeom prst="rect">
            <a:avLst/>
          </a:prstGeom>
          <a:noFill/>
          <a:ln>
            <a:noFill/>
          </a:ln>
        </p:spPr>
      </p:pic>
      <p:sp>
        <p:nvSpPr>
          <p:cNvPr id="286" name="Google Shape;286;p6"/>
          <p:cNvSpPr txBox="1">
            <a:spLocks noGrp="1"/>
          </p:cNvSpPr>
          <p:nvPr>
            <p:ph type="title"/>
          </p:nvPr>
        </p:nvSpPr>
        <p:spPr>
          <a:xfrm>
            <a:off x="1575575" y="971750"/>
            <a:ext cx="9524400" cy="763500"/>
          </a:xfrm>
          <a:prstGeom prst="rect">
            <a:avLst/>
          </a:prstGeom>
        </p:spPr>
        <p:txBody>
          <a:bodyPr spcFirstLastPara="1" wrap="square" lIns="121900" tIns="121900" rIns="121900" bIns="121900" anchor="ctr"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287" name="Google Shape;287;p6"/>
          <p:cNvSpPr txBox="1">
            <a:spLocks noGrp="1"/>
          </p:cNvSpPr>
          <p:nvPr>
            <p:ph type="body" idx="1"/>
          </p:nvPr>
        </p:nvSpPr>
        <p:spPr>
          <a:xfrm>
            <a:off x="1575575" y="2186831"/>
            <a:ext cx="4477500" cy="38178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288" name="Google Shape;288;p6"/>
          <p:cNvSpPr txBox="1">
            <a:spLocks noGrp="1"/>
          </p:cNvSpPr>
          <p:nvPr>
            <p:ph type="body" idx="2"/>
          </p:nvPr>
        </p:nvSpPr>
        <p:spPr>
          <a:xfrm>
            <a:off x="6621872" y="2172446"/>
            <a:ext cx="4477800" cy="38178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grpSp>
        <p:nvGrpSpPr>
          <p:cNvPr id="289" name="Google Shape;289;p6"/>
          <p:cNvGrpSpPr/>
          <p:nvPr/>
        </p:nvGrpSpPr>
        <p:grpSpPr>
          <a:xfrm rot="-8403264">
            <a:off x="10288552" y="-862319"/>
            <a:ext cx="874890" cy="2951624"/>
            <a:chOff x="4956637" y="584511"/>
            <a:chExt cx="1835125" cy="6191178"/>
          </a:xfrm>
        </p:grpSpPr>
        <p:sp>
          <p:nvSpPr>
            <p:cNvPr id="290" name="Google Shape;290;p6"/>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291" name="Google Shape;291;p6"/>
            <p:cNvGrpSpPr/>
            <p:nvPr/>
          </p:nvGrpSpPr>
          <p:grpSpPr>
            <a:xfrm>
              <a:off x="4956637" y="584511"/>
              <a:ext cx="1835115" cy="6191178"/>
              <a:chOff x="5775584" y="523589"/>
              <a:chExt cx="1835115" cy="6855473"/>
            </a:xfrm>
          </p:grpSpPr>
          <p:sp>
            <p:nvSpPr>
              <p:cNvPr id="292" name="Google Shape;292;p6"/>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93" name="Google Shape;293;p6"/>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94" name="Google Shape;294;p6"/>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95" name="Google Shape;295;p6"/>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96" name="Google Shape;296;p6"/>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97" name="Google Shape;297;p6"/>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98" name="Google Shape;298;p6"/>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99" name="Google Shape;299;p6"/>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00" name="Google Shape;300;p6"/>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01" name="Google Shape;301;p6"/>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02" name="Google Shape;302;p6"/>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grpSp>
        <p:nvGrpSpPr>
          <p:cNvPr id="303" name="Google Shape;303;p6"/>
          <p:cNvGrpSpPr/>
          <p:nvPr/>
        </p:nvGrpSpPr>
        <p:grpSpPr>
          <a:xfrm rot="-7029376">
            <a:off x="11538975" y="-228238"/>
            <a:ext cx="874905" cy="2951675"/>
            <a:chOff x="4956637" y="584511"/>
            <a:chExt cx="1835125" cy="6191178"/>
          </a:xfrm>
        </p:grpSpPr>
        <p:sp>
          <p:nvSpPr>
            <p:cNvPr id="304" name="Google Shape;304;p6"/>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305" name="Google Shape;305;p6"/>
            <p:cNvGrpSpPr/>
            <p:nvPr/>
          </p:nvGrpSpPr>
          <p:grpSpPr>
            <a:xfrm>
              <a:off x="4956637" y="584511"/>
              <a:ext cx="1835115" cy="6191178"/>
              <a:chOff x="5775584" y="523589"/>
              <a:chExt cx="1835115" cy="6855473"/>
            </a:xfrm>
          </p:grpSpPr>
          <p:sp>
            <p:nvSpPr>
              <p:cNvPr id="306" name="Google Shape;306;p6"/>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07" name="Google Shape;307;p6"/>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08" name="Google Shape;308;p6"/>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09" name="Google Shape;309;p6"/>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10" name="Google Shape;310;p6"/>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11" name="Google Shape;311;p6"/>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12" name="Google Shape;312;p6"/>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13" name="Google Shape;313;p6"/>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14" name="Google Shape;314;p6"/>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15" name="Google Shape;315;p6"/>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16" name="Google Shape;316;p6"/>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pic>
        <p:nvPicPr>
          <p:cNvPr id="317" name="Google Shape;317;p6"/>
          <p:cNvPicPr preferRelativeResize="0"/>
          <p:nvPr/>
        </p:nvPicPr>
        <p:blipFill rotWithShape="1">
          <a:blip r:embed="rId3">
            <a:alphaModFix/>
          </a:blip>
          <a:srcRect l="22863" r="29603"/>
          <a:stretch/>
        </p:blipFill>
        <p:spPr>
          <a:xfrm rot="1651024" flipH="1">
            <a:off x="10904614" y="1425515"/>
            <a:ext cx="1070127" cy="3183421"/>
          </a:xfrm>
          <a:prstGeom prst="rect">
            <a:avLst/>
          </a:prstGeom>
          <a:noFill/>
          <a:ln>
            <a:noFill/>
          </a:ln>
          <a:effectLst>
            <a:outerShdw blurRad="57150" dist="19050" dir="5400000" algn="bl" rotWithShape="0">
              <a:srgbClr val="000000">
                <a:alpha val="50000"/>
              </a:srgbClr>
            </a:outerShdw>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06 One column">
  <p:cSld name="CUSTOM_5">
    <p:spTree>
      <p:nvGrpSpPr>
        <p:cNvPr id="1" name="Shape 318"/>
        <p:cNvGrpSpPr/>
        <p:nvPr/>
      </p:nvGrpSpPr>
      <p:grpSpPr>
        <a:xfrm>
          <a:off x="0" y="0"/>
          <a:ext cx="0" cy="0"/>
          <a:chOff x="0" y="0"/>
          <a:chExt cx="0" cy="0"/>
        </a:xfrm>
      </p:grpSpPr>
      <p:sp>
        <p:nvSpPr>
          <p:cNvPr id="319" name="Google Shape;319;p7"/>
          <p:cNvSpPr txBox="1">
            <a:spLocks noGrp="1"/>
          </p:cNvSpPr>
          <p:nvPr>
            <p:ph type="title"/>
          </p:nvPr>
        </p:nvSpPr>
        <p:spPr>
          <a:xfrm>
            <a:off x="1582725" y="965150"/>
            <a:ext cx="9502800" cy="783000"/>
          </a:xfrm>
          <a:prstGeom prst="rect">
            <a:avLst/>
          </a:prstGeom>
        </p:spPr>
        <p:txBody>
          <a:bodyPr spcFirstLastPara="1" wrap="square" lIns="121900" tIns="121900" rIns="121900" bIns="121900" anchor="ctr"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320" name="Google Shape;320;p7"/>
          <p:cNvSpPr txBox="1">
            <a:spLocks noGrp="1"/>
          </p:cNvSpPr>
          <p:nvPr>
            <p:ph type="body" idx="1"/>
          </p:nvPr>
        </p:nvSpPr>
        <p:spPr>
          <a:xfrm>
            <a:off x="1582725" y="1805928"/>
            <a:ext cx="9502800" cy="42981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grpSp>
        <p:nvGrpSpPr>
          <p:cNvPr id="321" name="Google Shape;321;p7"/>
          <p:cNvGrpSpPr/>
          <p:nvPr/>
        </p:nvGrpSpPr>
        <p:grpSpPr>
          <a:xfrm rot="1263304" flipH="1">
            <a:off x="138029" y="2272021"/>
            <a:ext cx="478630" cy="4845998"/>
            <a:chOff x="3794083" y="2503850"/>
            <a:chExt cx="408445" cy="3699739"/>
          </a:xfrm>
        </p:grpSpPr>
        <p:grpSp>
          <p:nvGrpSpPr>
            <p:cNvPr id="322" name="Google Shape;322;p7"/>
            <p:cNvGrpSpPr/>
            <p:nvPr/>
          </p:nvGrpSpPr>
          <p:grpSpPr>
            <a:xfrm>
              <a:off x="3794083" y="2503851"/>
              <a:ext cx="408445" cy="3699738"/>
              <a:chOff x="5554908" y="3098301"/>
              <a:chExt cx="408445" cy="3699738"/>
            </a:xfrm>
          </p:grpSpPr>
          <p:grpSp>
            <p:nvGrpSpPr>
              <p:cNvPr id="323" name="Google Shape;323;p7"/>
              <p:cNvGrpSpPr/>
              <p:nvPr/>
            </p:nvGrpSpPr>
            <p:grpSpPr>
              <a:xfrm rot="5525154">
                <a:off x="4051841" y="5036428"/>
                <a:ext cx="3322621" cy="195680"/>
                <a:chOff x="9400423" y="4620600"/>
                <a:chExt cx="3322413" cy="195668"/>
              </a:xfrm>
            </p:grpSpPr>
            <p:sp>
              <p:nvSpPr>
                <p:cNvPr id="324" name="Google Shape;324;p7"/>
                <p:cNvSpPr/>
                <p:nvPr/>
              </p:nvSpPr>
              <p:spPr>
                <a:xfrm>
                  <a:off x="9835917" y="4707429"/>
                  <a:ext cx="2257709" cy="41599"/>
                </a:xfrm>
                <a:custGeom>
                  <a:avLst/>
                  <a:gdLst/>
                  <a:ahLst/>
                  <a:cxnLst/>
                  <a:rect l="l" t="t" r="r" b="b"/>
                  <a:pathLst>
                    <a:path w="2257709" h="41599" extrusionOk="0">
                      <a:moveTo>
                        <a:pt x="-311" y="-309"/>
                      </a:moveTo>
                      <a:lnTo>
                        <a:pt x="2257398" y="-309"/>
                      </a:lnTo>
                      <a:lnTo>
                        <a:pt x="2257398" y="41291"/>
                      </a:lnTo>
                      <a:lnTo>
                        <a:pt x="-311" y="41291"/>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25" name="Google Shape;325;p7"/>
                <p:cNvSpPr/>
                <p:nvPr/>
              </p:nvSpPr>
              <p:spPr>
                <a:xfrm>
                  <a:off x="9835917" y="4672713"/>
                  <a:ext cx="2257709" cy="7104"/>
                </a:xfrm>
                <a:custGeom>
                  <a:avLst/>
                  <a:gdLst/>
                  <a:ahLst/>
                  <a:cxnLst/>
                  <a:rect l="l" t="t" r="r" b="b"/>
                  <a:pathLst>
                    <a:path w="2257709" h="7104" extrusionOk="0">
                      <a:moveTo>
                        <a:pt x="-311" y="-307"/>
                      </a:moveTo>
                      <a:lnTo>
                        <a:pt x="2257398" y="-307"/>
                      </a:lnTo>
                      <a:lnTo>
                        <a:pt x="2257398" y="6797"/>
                      </a:lnTo>
                      <a:lnTo>
                        <a:pt x="-311" y="6797"/>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26" name="Google Shape;326;p7"/>
                <p:cNvSpPr/>
                <p:nvPr/>
              </p:nvSpPr>
              <p:spPr>
                <a:xfrm>
                  <a:off x="9835917" y="4692302"/>
                  <a:ext cx="2257709" cy="7104"/>
                </a:xfrm>
                <a:custGeom>
                  <a:avLst/>
                  <a:gdLst/>
                  <a:ahLst/>
                  <a:cxnLst/>
                  <a:rect l="l" t="t" r="r" b="b"/>
                  <a:pathLst>
                    <a:path w="2257709" h="7104" extrusionOk="0">
                      <a:moveTo>
                        <a:pt x="-311" y="-308"/>
                      </a:moveTo>
                      <a:lnTo>
                        <a:pt x="2257398" y="-308"/>
                      </a:lnTo>
                      <a:lnTo>
                        <a:pt x="2257398" y="6797"/>
                      </a:lnTo>
                      <a:lnTo>
                        <a:pt x="-311" y="6797"/>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27" name="Google Shape;327;p7"/>
                <p:cNvSpPr/>
                <p:nvPr/>
              </p:nvSpPr>
              <p:spPr>
                <a:xfrm>
                  <a:off x="9626030" y="4623399"/>
                  <a:ext cx="3053164" cy="30254"/>
                </a:xfrm>
                <a:custGeom>
                  <a:avLst/>
                  <a:gdLst/>
                  <a:ahLst/>
                  <a:cxnLst/>
                  <a:rect l="l" t="t" r="r" b="b"/>
                  <a:pathLst>
                    <a:path w="3053164" h="30254" extrusionOk="0">
                      <a:moveTo>
                        <a:pt x="-317" y="29948"/>
                      </a:moveTo>
                      <a:cubicBezTo>
                        <a:pt x="76907" y="19888"/>
                        <a:pt x="186956" y="-306"/>
                        <a:pt x="231354" y="-306"/>
                      </a:cubicBezTo>
                      <a:lnTo>
                        <a:pt x="3052848" y="-306"/>
                      </a:lnTo>
                      <a:lnTo>
                        <a:pt x="3052848" y="16182"/>
                      </a:lnTo>
                      <a:lnTo>
                        <a:pt x="231354" y="16182"/>
                      </a:lnTo>
                      <a:lnTo>
                        <a:pt x="-317" y="29948"/>
                      </a:lnTo>
                      <a:close/>
                    </a:path>
                  </a:pathLst>
                </a:custGeom>
                <a:solidFill>
                  <a:srgbClr val="C6C6C6"/>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28" name="Google Shape;328;p7"/>
                <p:cNvSpPr/>
                <p:nvPr/>
              </p:nvSpPr>
              <p:spPr>
                <a:xfrm>
                  <a:off x="12092744" y="4714993"/>
                  <a:ext cx="459485" cy="15127"/>
                </a:xfrm>
                <a:custGeom>
                  <a:avLst/>
                  <a:gdLst/>
                  <a:ahLst/>
                  <a:cxnLst/>
                  <a:rect l="l" t="t" r="r" b="b"/>
                  <a:pathLst>
                    <a:path w="459485" h="15127" extrusionOk="0">
                      <a:moveTo>
                        <a:pt x="-348" y="-309"/>
                      </a:moveTo>
                      <a:lnTo>
                        <a:pt x="459138" y="-309"/>
                      </a:lnTo>
                      <a:lnTo>
                        <a:pt x="459138" y="14818"/>
                      </a:lnTo>
                      <a:lnTo>
                        <a:pt x="-348" y="14818"/>
                      </a:lnTo>
                      <a:close/>
                    </a:path>
                  </a:pathLst>
                </a:custGeom>
                <a:solidFill>
                  <a:srgbClr val="DEDED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29" name="Google Shape;329;p7"/>
                <p:cNvSpPr/>
                <p:nvPr/>
              </p:nvSpPr>
              <p:spPr>
                <a:xfrm>
                  <a:off x="9635581" y="4764005"/>
                  <a:ext cx="2915286" cy="5348"/>
                </a:xfrm>
                <a:custGeom>
                  <a:avLst/>
                  <a:gdLst/>
                  <a:ahLst/>
                  <a:cxnLst/>
                  <a:rect l="l" t="t" r="r" b="b"/>
                  <a:pathLst>
                    <a:path w="2915286" h="5348" extrusionOk="0">
                      <a:moveTo>
                        <a:pt x="-292" y="-310"/>
                      </a:moveTo>
                      <a:lnTo>
                        <a:pt x="2914995" y="-310"/>
                      </a:lnTo>
                      <a:lnTo>
                        <a:pt x="2914995" y="5039"/>
                      </a:lnTo>
                      <a:lnTo>
                        <a:pt x="-292" y="5039"/>
                      </a:lnTo>
                      <a:close/>
                    </a:path>
                  </a:pathLst>
                </a:custGeom>
                <a:solidFill>
                  <a:srgbClr val="DADAD8"/>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0" name="Google Shape;330;p7"/>
                <p:cNvSpPr/>
                <p:nvPr/>
              </p:nvSpPr>
              <p:spPr>
                <a:xfrm>
                  <a:off x="9626030" y="4788813"/>
                  <a:ext cx="3061181" cy="19513"/>
                </a:xfrm>
                <a:custGeom>
                  <a:avLst/>
                  <a:gdLst/>
                  <a:ahLst/>
                  <a:cxnLst/>
                  <a:rect l="l" t="t" r="r" b="b"/>
                  <a:pathLst>
                    <a:path w="3061181" h="19513" extrusionOk="0">
                      <a:moveTo>
                        <a:pt x="239371" y="13152"/>
                      </a:moveTo>
                      <a:lnTo>
                        <a:pt x="3060865" y="13152"/>
                      </a:lnTo>
                      <a:lnTo>
                        <a:pt x="3052848" y="19203"/>
                      </a:lnTo>
                      <a:lnTo>
                        <a:pt x="231354" y="19203"/>
                      </a:lnTo>
                      <a:cubicBezTo>
                        <a:pt x="175762" y="19203"/>
                        <a:pt x="76831" y="9900"/>
                        <a:pt x="-317" y="-311"/>
                      </a:cubicBezTo>
                      <a:lnTo>
                        <a:pt x="239371" y="13152"/>
                      </a:lnTo>
                      <a:close/>
                    </a:path>
                  </a:pathLst>
                </a:custGeom>
                <a:solidFill>
                  <a:srgbClr val="CDCDC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1" name="Google Shape;331;p7"/>
                <p:cNvSpPr/>
                <p:nvPr/>
              </p:nvSpPr>
              <p:spPr>
                <a:xfrm>
                  <a:off x="12565137" y="4621281"/>
                  <a:ext cx="157699" cy="194306"/>
                </a:xfrm>
                <a:custGeom>
                  <a:avLst/>
                  <a:gdLst/>
                  <a:ahLst/>
                  <a:cxnLst/>
                  <a:rect l="l" t="t" r="r" b="b"/>
                  <a:pathLst>
                    <a:path w="157699" h="194306" extrusionOk="0">
                      <a:moveTo>
                        <a:pt x="113096" y="-309"/>
                      </a:moveTo>
                      <a:lnTo>
                        <a:pt x="113096" y="29794"/>
                      </a:lnTo>
                      <a:lnTo>
                        <a:pt x="-357" y="29794"/>
                      </a:lnTo>
                      <a:lnTo>
                        <a:pt x="-357" y="169417"/>
                      </a:lnTo>
                      <a:lnTo>
                        <a:pt x="113096" y="169417"/>
                      </a:lnTo>
                      <a:lnTo>
                        <a:pt x="113096" y="193998"/>
                      </a:lnTo>
                      <a:cubicBezTo>
                        <a:pt x="140248" y="169871"/>
                        <a:pt x="157342" y="135381"/>
                        <a:pt x="157342" y="96883"/>
                      </a:cubicBezTo>
                      <a:lnTo>
                        <a:pt x="157342" y="94538"/>
                      </a:lnTo>
                      <a:cubicBezTo>
                        <a:pt x="156661" y="56872"/>
                        <a:pt x="139719" y="23365"/>
                        <a:pt x="113096" y="-309"/>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2" name="Google Shape;332;p7"/>
                <p:cNvSpPr/>
                <p:nvPr/>
              </p:nvSpPr>
              <p:spPr>
                <a:xfrm>
                  <a:off x="9626030" y="4662427"/>
                  <a:ext cx="140620" cy="90921"/>
                </a:xfrm>
                <a:custGeom>
                  <a:avLst/>
                  <a:gdLst/>
                  <a:ahLst/>
                  <a:cxnLst/>
                  <a:rect l="l" t="t" r="r" b="b"/>
                  <a:pathLst>
                    <a:path w="140620" h="90921" extrusionOk="0">
                      <a:moveTo>
                        <a:pt x="-277" y="-308"/>
                      </a:moveTo>
                      <a:lnTo>
                        <a:pt x="140344" y="-308"/>
                      </a:lnTo>
                      <a:lnTo>
                        <a:pt x="140344" y="90613"/>
                      </a:lnTo>
                      <a:lnTo>
                        <a:pt x="-277" y="90613"/>
                      </a:lnTo>
                      <a:close/>
                    </a:path>
                  </a:pathLst>
                </a:custGeom>
                <a:solidFill>
                  <a:srgbClr val="7F6A4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3" name="Google Shape;333;p7"/>
                <p:cNvSpPr/>
                <p:nvPr/>
              </p:nvSpPr>
              <p:spPr>
                <a:xfrm>
                  <a:off x="12551749" y="4639207"/>
                  <a:ext cx="14707" cy="164037"/>
                </a:xfrm>
                <a:custGeom>
                  <a:avLst/>
                  <a:gdLst/>
                  <a:ahLst/>
                  <a:cxnLst/>
                  <a:rect l="l" t="t" r="r" b="b"/>
                  <a:pathLst>
                    <a:path w="14707" h="164037" extrusionOk="0">
                      <a:moveTo>
                        <a:pt x="-355" y="-309"/>
                      </a:moveTo>
                      <a:lnTo>
                        <a:pt x="14353" y="-309"/>
                      </a:lnTo>
                      <a:lnTo>
                        <a:pt x="14353" y="163729"/>
                      </a:lnTo>
                      <a:lnTo>
                        <a:pt x="-355" y="163729"/>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4" name="Google Shape;334;p7"/>
                <p:cNvSpPr/>
                <p:nvPr/>
              </p:nvSpPr>
              <p:spPr>
                <a:xfrm>
                  <a:off x="12565210" y="4638903"/>
                  <a:ext cx="151950" cy="157900"/>
                </a:xfrm>
                <a:custGeom>
                  <a:avLst/>
                  <a:gdLst/>
                  <a:ahLst/>
                  <a:cxnLst/>
                  <a:rect l="l" t="t" r="r" b="b"/>
                  <a:pathLst>
                    <a:path w="151950" h="157900" extrusionOk="0">
                      <a:moveTo>
                        <a:pt x="118238" y="-309"/>
                      </a:moveTo>
                      <a:lnTo>
                        <a:pt x="118238" y="24155"/>
                      </a:lnTo>
                      <a:lnTo>
                        <a:pt x="-358" y="24155"/>
                      </a:lnTo>
                      <a:lnTo>
                        <a:pt x="-358" y="137644"/>
                      </a:lnTo>
                      <a:lnTo>
                        <a:pt x="118238" y="137644"/>
                      </a:lnTo>
                      <a:lnTo>
                        <a:pt x="118238" y="157592"/>
                      </a:lnTo>
                      <a:cubicBezTo>
                        <a:pt x="140173" y="136296"/>
                        <a:pt x="151593" y="109945"/>
                        <a:pt x="151593" y="78675"/>
                      </a:cubicBezTo>
                      <a:lnTo>
                        <a:pt x="151593" y="76788"/>
                      </a:lnTo>
                      <a:cubicBezTo>
                        <a:pt x="150913" y="46125"/>
                        <a:pt x="139643" y="23885"/>
                        <a:pt x="118238" y="-309"/>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5" name="Google Shape;335;p7"/>
                <p:cNvSpPr/>
                <p:nvPr/>
              </p:nvSpPr>
              <p:spPr>
                <a:xfrm>
                  <a:off x="9835917" y="4718094"/>
                  <a:ext cx="2257709" cy="20206"/>
                </a:xfrm>
                <a:custGeom>
                  <a:avLst/>
                  <a:gdLst/>
                  <a:ahLst/>
                  <a:cxnLst/>
                  <a:rect l="l" t="t" r="r" b="b"/>
                  <a:pathLst>
                    <a:path w="2257709" h="20206" extrusionOk="0">
                      <a:moveTo>
                        <a:pt x="-311" y="-309"/>
                      </a:moveTo>
                      <a:lnTo>
                        <a:pt x="2257398" y="-309"/>
                      </a:lnTo>
                      <a:lnTo>
                        <a:pt x="2257398" y="19898"/>
                      </a:lnTo>
                      <a:lnTo>
                        <a:pt x="-311" y="19898"/>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6" name="Google Shape;336;p7"/>
                <p:cNvSpPr/>
                <p:nvPr/>
              </p:nvSpPr>
              <p:spPr>
                <a:xfrm>
                  <a:off x="9766182" y="4662426"/>
                  <a:ext cx="70189" cy="90913"/>
                </a:xfrm>
                <a:custGeom>
                  <a:avLst/>
                  <a:gdLst/>
                  <a:ahLst/>
                  <a:cxnLst/>
                  <a:rect l="l" t="t" r="r" b="b"/>
                  <a:pathLst>
                    <a:path w="70189" h="90913" extrusionOk="0">
                      <a:moveTo>
                        <a:pt x="69910" y="2339"/>
                      </a:moveTo>
                      <a:lnTo>
                        <a:pt x="-280" y="-308"/>
                      </a:lnTo>
                      <a:lnTo>
                        <a:pt x="-280" y="90605"/>
                      </a:lnTo>
                      <a:lnTo>
                        <a:pt x="69910" y="87202"/>
                      </a:lnTo>
                      <a:lnTo>
                        <a:pt x="69910" y="2339"/>
                      </a:lnTo>
                      <a:close/>
                    </a:path>
                  </a:pathLst>
                </a:custGeom>
                <a:gradFill>
                  <a:gsLst>
                    <a:gs pos="0">
                      <a:srgbClr val="8D7955"/>
                    </a:gs>
                    <a:gs pos="50000">
                      <a:srgbClr val="927D58"/>
                    </a:gs>
                    <a:gs pos="100000">
                      <a:srgbClr val="97825C"/>
                    </a:gs>
                  </a:gsLst>
                  <a:lin ang="4175143"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7" name="Google Shape;337;p7"/>
                <p:cNvSpPr/>
                <p:nvPr/>
              </p:nvSpPr>
              <p:spPr>
                <a:xfrm flipH="1">
                  <a:off x="12093664" y="4672713"/>
                  <a:ext cx="457592" cy="7104"/>
                </a:xfrm>
                <a:custGeom>
                  <a:avLst/>
                  <a:gdLst/>
                  <a:ahLst/>
                  <a:cxnLst/>
                  <a:rect l="l" t="t" r="r" b="b"/>
                  <a:pathLst>
                    <a:path w="457592" h="7104" extrusionOk="0">
                      <a:moveTo>
                        <a:pt x="-169" y="-307"/>
                      </a:moveTo>
                      <a:lnTo>
                        <a:pt x="457424" y="-307"/>
                      </a:lnTo>
                      <a:lnTo>
                        <a:pt x="457424" y="6797"/>
                      </a:lnTo>
                      <a:lnTo>
                        <a:pt x="-169" y="6797"/>
                      </a:lnTo>
                      <a:close/>
                    </a:path>
                  </a:pathLst>
                </a:custGeom>
                <a:solidFill>
                  <a:srgbClr val="CCCCC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8" name="Google Shape;338;p7"/>
                <p:cNvSpPr/>
                <p:nvPr/>
              </p:nvSpPr>
              <p:spPr>
                <a:xfrm flipH="1">
                  <a:off x="12093664" y="4692302"/>
                  <a:ext cx="457592" cy="7104"/>
                </a:xfrm>
                <a:custGeom>
                  <a:avLst/>
                  <a:gdLst/>
                  <a:ahLst/>
                  <a:cxnLst/>
                  <a:rect l="l" t="t" r="r" b="b"/>
                  <a:pathLst>
                    <a:path w="457592" h="7104" extrusionOk="0">
                      <a:moveTo>
                        <a:pt x="-169" y="-308"/>
                      </a:moveTo>
                      <a:lnTo>
                        <a:pt x="457424" y="-308"/>
                      </a:lnTo>
                      <a:lnTo>
                        <a:pt x="457424" y="6797"/>
                      </a:lnTo>
                      <a:lnTo>
                        <a:pt x="-169" y="6797"/>
                      </a:lnTo>
                      <a:close/>
                    </a:path>
                  </a:pathLst>
                </a:custGeom>
                <a:solidFill>
                  <a:srgbClr val="CCCCC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39" name="Google Shape;339;p7"/>
                <p:cNvSpPr/>
                <p:nvPr/>
              </p:nvSpPr>
              <p:spPr>
                <a:xfrm>
                  <a:off x="9626027" y="4662427"/>
                  <a:ext cx="140620" cy="90921"/>
                </a:xfrm>
                <a:custGeom>
                  <a:avLst/>
                  <a:gdLst/>
                  <a:ahLst/>
                  <a:cxnLst/>
                  <a:rect l="l" t="t" r="r" b="b"/>
                  <a:pathLst>
                    <a:path w="140620" h="90921" extrusionOk="0">
                      <a:moveTo>
                        <a:pt x="-277" y="-308"/>
                      </a:moveTo>
                      <a:lnTo>
                        <a:pt x="140344" y="-308"/>
                      </a:lnTo>
                      <a:lnTo>
                        <a:pt x="140344" y="90613"/>
                      </a:lnTo>
                      <a:lnTo>
                        <a:pt x="-277" y="90613"/>
                      </a:lnTo>
                      <a:close/>
                    </a:path>
                  </a:pathLst>
                </a:custGeom>
                <a:gradFill>
                  <a:gsLst>
                    <a:gs pos="0">
                      <a:srgbClr val="FFFFFF">
                        <a:alpha val="0"/>
                      </a:srgbClr>
                    </a:gs>
                    <a:gs pos="9730">
                      <a:srgbClr val="FFFFFF">
                        <a:alpha val="0"/>
                      </a:srgbClr>
                    </a:gs>
                    <a:gs pos="19450">
                      <a:srgbClr val="FFFFFF">
                        <a:alpha val="30196"/>
                      </a:srgbClr>
                    </a:gs>
                    <a:gs pos="29170">
                      <a:srgbClr val="FFFFFF">
                        <a:alpha val="0"/>
                      </a:srgbClr>
                    </a:gs>
                    <a:gs pos="39590">
                      <a:srgbClr val="FFFFFF">
                        <a:alpha val="21960"/>
                      </a:srgbClr>
                    </a:gs>
                    <a:gs pos="48270">
                      <a:srgbClr val="FFFFFF">
                        <a:alpha val="0"/>
                      </a:srgbClr>
                    </a:gs>
                    <a:gs pos="74570">
                      <a:srgbClr val="FFFFFF">
                        <a:alpha val="0"/>
                      </a:srgbClr>
                    </a:gs>
                    <a:gs pos="81730">
                      <a:srgbClr val="FFFFFF">
                        <a:alpha val="13333"/>
                      </a:srgbClr>
                    </a:gs>
                    <a:gs pos="90869">
                      <a:srgbClr val="FFFFFF">
                        <a:alpha val="0"/>
                      </a:srgbClr>
                    </a:gs>
                    <a:gs pos="100000">
                      <a:srgbClr val="FFFFFF">
                        <a:alpha val="0"/>
                      </a:srgbClr>
                    </a:gs>
                  </a:gsLst>
                  <a:lin ang="540001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0" name="Google Shape;340;p7"/>
                <p:cNvSpPr/>
                <p:nvPr/>
              </p:nvSpPr>
              <p:spPr>
                <a:xfrm>
                  <a:off x="9766182" y="4662426"/>
                  <a:ext cx="70189" cy="90913"/>
                </a:xfrm>
                <a:custGeom>
                  <a:avLst/>
                  <a:gdLst/>
                  <a:ahLst/>
                  <a:cxnLst/>
                  <a:rect l="l" t="t" r="r" b="b"/>
                  <a:pathLst>
                    <a:path w="70189" h="90913" extrusionOk="0">
                      <a:moveTo>
                        <a:pt x="69910" y="2339"/>
                      </a:moveTo>
                      <a:lnTo>
                        <a:pt x="-280" y="-308"/>
                      </a:lnTo>
                      <a:lnTo>
                        <a:pt x="-280" y="90605"/>
                      </a:lnTo>
                      <a:lnTo>
                        <a:pt x="69910" y="87202"/>
                      </a:lnTo>
                      <a:lnTo>
                        <a:pt x="69910" y="2339"/>
                      </a:lnTo>
                      <a:close/>
                    </a:path>
                  </a:pathLst>
                </a:custGeom>
                <a:gradFill>
                  <a:gsLst>
                    <a:gs pos="0">
                      <a:srgbClr val="FFFFFF">
                        <a:alpha val="0"/>
                      </a:srgbClr>
                    </a:gs>
                    <a:gs pos="9730">
                      <a:srgbClr val="FFFFFF">
                        <a:alpha val="0"/>
                      </a:srgbClr>
                    </a:gs>
                    <a:gs pos="19450">
                      <a:srgbClr val="FFFFFF">
                        <a:alpha val="30196"/>
                      </a:srgbClr>
                    </a:gs>
                    <a:gs pos="29170">
                      <a:srgbClr val="FFFFFF">
                        <a:alpha val="0"/>
                      </a:srgbClr>
                    </a:gs>
                    <a:gs pos="39590">
                      <a:srgbClr val="FFFFFF">
                        <a:alpha val="21960"/>
                      </a:srgbClr>
                    </a:gs>
                    <a:gs pos="48270">
                      <a:srgbClr val="FFFFFF">
                        <a:alpha val="0"/>
                      </a:srgbClr>
                    </a:gs>
                    <a:gs pos="74570">
                      <a:srgbClr val="FFFFFF">
                        <a:alpha val="0"/>
                      </a:srgbClr>
                    </a:gs>
                    <a:gs pos="81730">
                      <a:srgbClr val="FFFFFF">
                        <a:alpha val="13333"/>
                      </a:srgbClr>
                    </a:gs>
                    <a:gs pos="90869">
                      <a:srgbClr val="FFFFFF">
                        <a:alpha val="0"/>
                      </a:srgbClr>
                    </a:gs>
                    <a:gs pos="100000">
                      <a:srgbClr val="FFFFFF">
                        <a:alpha val="0"/>
                      </a:srgbClr>
                    </a:gs>
                  </a:gsLst>
                  <a:lin ang="540001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1" name="Google Shape;341;p7"/>
                <p:cNvSpPr/>
                <p:nvPr/>
              </p:nvSpPr>
              <p:spPr>
                <a:xfrm>
                  <a:off x="12674732" y="4651686"/>
                  <a:ext cx="4679" cy="135039"/>
                </a:xfrm>
                <a:custGeom>
                  <a:avLst/>
                  <a:gdLst/>
                  <a:ahLst/>
                  <a:cxnLst/>
                  <a:rect l="l" t="t" r="r" b="b"/>
                  <a:pathLst>
                    <a:path w="4679" h="135039" extrusionOk="0">
                      <a:moveTo>
                        <a:pt x="-358" y="-309"/>
                      </a:moveTo>
                      <a:lnTo>
                        <a:pt x="4322" y="-309"/>
                      </a:lnTo>
                      <a:lnTo>
                        <a:pt x="4322" y="134731"/>
                      </a:lnTo>
                      <a:lnTo>
                        <a:pt x="-358" y="134731"/>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2" name="Google Shape;342;p7"/>
                <p:cNvSpPr/>
                <p:nvPr/>
              </p:nvSpPr>
              <p:spPr>
                <a:xfrm>
                  <a:off x="9626030" y="4620600"/>
                  <a:ext cx="3053164" cy="195668"/>
                </a:xfrm>
                <a:custGeom>
                  <a:avLst/>
                  <a:gdLst/>
                  <a:ahLst/>
                  <a:cxnLst/>
                  <a:rect l="l" t="t" r="r" b="b"/>
                  <a:pathLst>
                    <a:path w="3053164" h="195668" extrusionOk="0">
                      <a:moveTo>
                        <a:pt x="-317" y="29946"/>
                      </a:moveTo>
                      <a:cubicBezTo>
                        <a:pt x="76907" y="19886"/>
                        <a:pt x="186956" y="-309"/>
                        <a:pt x="231354" y="-309"/>
                      </a:cubicBezTo>
                      <a:lnTo>
                        <a:pt x="3052848" y="-309"/>
                      </a:lnTo>
                      <a:lnTo>
                        <a:pt x="3052848" y="195360"/>
                      </a:lnTo>
                      <a:lnTo>
                        <a:pt x="231354" y="195360"/>
                      </a:lnTo>
                      <a:cubicBezTo>
                        <a:pt x="175762" y="195360"/>
                        <a:pt x="76831" y="175316"/>
                        <a:pt x="-317" y="165106"/>
                      </a:cubicBezTo>
                      <a:lnTo>
                        <a:pt x="-317" y="29946"/>
                      </a:lnTo>
                      <a:close/>
                    </a:path>
                  </a:pathLst>
                </a:custGeom>
                <a:solidFill>
                  <a:srgbClr val="999999">
                    <a:alpha val="1373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3" name="Google Shape;343;p7"/>
                <p:cNvSpPr/>
                <p:nvPr/>
              </p:nvSpPr>
              <p:spPr>
                <a:xfrm>
                  <a:off x="9493668" y="4650703"/>
                  <a:ext cx="132588" cy="135689"/>
                </a:xfrm>
                <a:custGeom>
                  <a:avLst/>
                  <a:gdLst/>
                  <a:ahLst/>
                  <a:cxnLst/>
                  <a:rect l="l" t="t" r="r" b="b"/>
                  <a:pathLst>
                    <a:path w="132588" h="135689" extrusionOk="0">
                      <a:moveTo>
                        <a:pt x="-273" y="28735"/>
                      </a:moveTo>
                      <a:lnTo>
                        <a:pt x="132315" y="-309"/>
                      </a:lnTo>
                      <a:lnTo>
                        <a:pt x="132315" y="135381"/>
                      </a:lnTo>
                      <a:lnTo>
                        <a:pt x="-273" y="106261"/>
                      </a:lnTo>
                      <a:lnTo>
                        <a:pt x="-273" y="28735"/>
                      </a:lnTo>
                      <a:close/>
                    </a:path>
                  </a:pathLst>
                </a:custGeom>
                <a:solidFill>
                  <a:srgbClr val="B3A185"/>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4" name="Google Shape;344;p7"/>
                <p:cNvSpPr/>
                <p:nvPr/>
              </p:nvSpPr>
              <p:spPr>
                <a:xfrm>
                  <a:off x="9502215" y="4666738"/>
                  <a:ext cx="115570" cy="103544"/>
                </a:xfrm>
                <a:custGeom>
                  <a:avLst/>
                  <a:gdLst/>
                  <a:ahLst/>
                  <a:cxnLst/>
                  <a:rect l="l" t="t" r="r" b="b"/>
                  <a:pathLst>
                    <a:path w="115570" h="103544" extrusionOk="0">
                      <a:moveTo>
                        <a:pt x="-273" y="21928"/>
                      </a:moveTo>
                      <a:lnTo>
                        <a:pt x="115297" y="-309"/>
                      </a:lnTo>
                      <a:lnTo>
                        <a:pt x="115297" y="103236"/>
                      </a:lnTo>
                      <a:lnTo>
                        <a:pt x="-273" y="81075"/>
                      </a:lnTo>
                      <a:lnTo>
                        <a:pt x="-273" y="21928"/>
                      </a:lnTo>
                      <a:close/>
                    </a:path>
                  </a:pathLst>
                </a:custGeom>
                <a:solidFill>
                  <a:srgbClr val="C5AD8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5" name="Google Shape;345;p7"/>
                <p:cNvSpPr/>
                <p:nvPr/>
              </p:nvSpPr>
              <p:spPr>
                <a:xfrm>
                  <a:off x="9502215" y="4666738"/>
                  <a:ext cx="115570" cy="103544"/>
                </a:xfrm>
                <a:custGeom>
                  <a:avLst/>
                  <a:gdLst/>
                  <a:ahLst/>
                  <a:cxnLst/>
                  <a:rect l="l" t="t" r="r" b="b"/>
                  <a:pathLst>
                    <a:path w="115570" h="103544" extrusionOk="0">
                      <a:moveTo>
                        <a:pt x="-273" y="21928"/>
                      </a:moveTo>
                      <a:lnTo>
                        <a:pt x="115297" y="-309"/>
                      </a:lnTo>
                      <a:lnTo>
                        <a:pt x="115297" y="103236"/>
                      </a:lnTo>
                      <a:lnTo>
                        <a:pt x="-273" y="81075"/>
                      </a:lnTo>
                      <a:lnTo>
                        <a:pt x="-273" y="21928"/>
                      </a:lnTo>
                      <a:close/>
                    </a:path>
                  </a:pathLst>
                </a:custGeom>
                <a:gradFill>
                  <a:gsLst>
                    <a:gs pos="0">
                      <a:srgbClr val="E4CCA8"/>
                    </a:gs>
                    <a:gs pos="50000">
                      <a:srgbClr val="E4CCA8">
                        <a:alpha val="49803"/>
                      </a:srgbClr>
                    </a:gs>
                    <a:gs pos="100000">
                      <a:srgbClr val="E4CCA8">
                        <a:alpha val="0"/>
                      </a:srgbClr>
                    </a:gs>
                  </a:gsLst>
                  <a:lin ang="576785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6" name="Google Shape;346;p7"/>
                <p:cNvSpPr/>
                <p:nvPr/>
              </p:nvSpPr>
              <p:spPr>
                <a:xfrm>
                  <a:off x="9400423" y="4679823"/>
                  <a:ext cx="93472" cy="77450"/>
                </a:xfrm>
                <a:custGeom>
                  <a:avLst/>
                  <a:gdLst/>
                  <a:ahLst/>
                  <a:cxnLst/>
                  <a:rect l="l" t="t" r="r" b="b"/>
                  <a:pathLst>
                    <a:path w="93472" h="77450" extrusionOk="0">
                      <a:moveTo>
                        <a:pt x="19306" y="16256"/>
                      </a:moveTo>
                      <a:lnTo>
                        <a:pt x="93202" y="-309"/>
                      </a:lnTo>
                      <a:lnTo>
                        <a:pt x="93202" y="77142"/>
                      </a:lnTo>
                      <a:lnTo>
                        <a:pt x="19306" y="60578"/>
                      </a:lnTo>
                      <a:cubicBezTo>
                        <a:pt x="-7695" y="54527"/>
                        <a:pt x="-5880" y="21928"/>
                        <a:pt x="19306" y="16256"/>
                      </a:cubicBezTo>
                      <a:close/>
                    </a:path>
                  </a:pathLst>
                </a:custGeom>
                <a:gradFill>
                  <a:gsLst>
                    <a:gs pos="0">
                      <a:srgbClr val="C4C09D"/>
                    </a:gs>
                    <a:gs pos="15990">
                      <a:srgbClr val="DAD5B8"/>
                    </a:gs>
                    <a:gs pos="49219">
                      <a:srgbClr val="CDC6A0"/>
                    </a:gs>
                    <a:gs pos="70970">
                      <a:srgbClr val="E7E3CF"/>
                    </a:gs>
                    <a:gs pos="85460">
                      <a:srgbClr val="DDD6BB"/>
                    </a:gs>
                    <a:gs pos="100000">
                      <a:srgbClr val="DCD9BD"/>
                    </a:gs>
                  </a:gsLst>
                  <a:lin ang="16200038"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7" name="Google Shape;347;p7"/>
                <p:cNvSpPr/>
                <p:nvPr/>
              </p:nvSpPr>
              <p:spPr>
                <a:xfrm>
                  <a:off x="9453909" y="4679823"/>
                  <a:ext cx="39985" cy="77450"/>
                </a:xfrm>
                <a:custGeom>
                  <a:avLst/>
                  <a:gdLst/>
                  <a:ahLst/>
                  <a:cxnLst/>
                  <a:rect l="l" t="t" r="r" b="b"/>
                  <a:pathLst>
                    <a:path w="39985" h="77450" extrusionOk="0">
                      <a:moveTo>
                        <a:pt x="7192" y="6952"/>
                      </a:moveTo>
                      <a:lnTo>
                        <a:pt x="39715" y="-309"/>
                      </a:lnTo>
                      <a:lnTo>
                        <a:pt x="39715" y="77142"/>
                      </a:lnTo>
                      <a:lnTo>
                        <a:pt x="7192" y="69124"/>
                      </a:lnTo>
                      <a:cubicBezTo>
                        <a:pt x="-2338" y="47720"/>
                        <a:pt x="-3170" y="26996"/>
                        <a:pt x="7192" y="6952"/>
                      </a:cubicBezTo>
                      <a:close/>
                    </a:path>
                  </a:pathLst>
                </a:custGeom>
                <a:gradFill>
                  <a:gsLst>
                    <a:gs pos="0">
                      <a:srgbClr val="C9BB98"/>
                    </a:gs>
                    <a:gs pos="15990">
                      <a:srgbClr val="DFD2B1"/>
                    </a:gs>
                    <a:gs pos="49219">
                      <a:srgbClr val="DCC691"/>
                    </a:gs>
                    <a:gs pos="70970">
                      <a:srgbClr val="F0E3C4"/>
                    </a:gs>
                    <a:gs pos="85460">
                      <a:srgbClr val="EDD9AA"/>
                    </a:gs>
                    <a:gs pos="100000">
                      <a:srgbClr val="F0DBA9"/>
                    </a:gs>
                  </a:gsLst>
                  <a:lin ang="16200038"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48" name="Google Shape;348;p7"/>
                <p:cNvSpPr/>
                <p:nvPr/>
              </p:nvSpPr>
              <p:spPr>
                <a:xfrm>
                  <a:off x="9400423" y="4679823"/>
                  <a:ext cx="93472" cy="77450"/>
                </a:xfrm>
                <a:custGeom>
                  <a:avLst/>
                  <a:gdLst/>
                  <a:ahLst/>
                  <a:cxnLst/>
                  <a:rect l="l" t="t" r="r" b="b"/>
                  <a:pathLst>
                    <a:path w="93472" h="77450" extrusionOk="0">
                      <a:moveTo>
                        <a:pt x="19306" y="16256"/>
                      </a:moveTo>
                      <a:lnTo>
                        <a:pt x="93202" y="-309"/>
                      </a:lnTo>
                      <a:lnTo>
                        <a:pt x="93202" y="77142"/>
                      </a:lnTo>
                      <a:lnTo>
                        <a:pt x="19306" y="60578"/>
                      </a:lnTo>
                      <a:cubicBezTo>
                        <a:pt x="-7695" y="54527"/>
                        <a:pt x="-5880" y="21928"/>
                        <a:pt x="19306" y="16256"/>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349" name="Google Shape;349;p7"/>
              <p:cNvGrpSpPr/>
              <p:nvPr/>
            </p:nvGrpSpPr>
            <p:grpSpPr>
              <a:xfrm rot="5525154">
                <a:off x="5102093" y="3647242"/>
                <a:ext cx="1380318" cy="292155"/>
                <a:chOff x="9257093" y="4533807"/>
                <a:chExt cx="1380232" cy="292137"/>
              </a:xfrm>
            </p:grpSpPr>
            <p:sp>
              <p:nvSpPr>
                <p:cNvPr id="350" name="Google Shape;350;p7"/>
                <p:cNvSpPr/>
                <p:nvPr/>
              </p:nvSpPr>
              <p:spPr>
                <a:xfrm>
                  <a:off x="9257093" y="4533807"/>
                  <a:ext cx="1380232" cy="292137"/>
                </a:xfrm>
                <a:custGeom>
                  <a:avLst/>
                  <a:gdLst/>
                  <a:ahLst/>
                  <a:cxnLst/>
                  <a:rect l="l" t="t" r="r" b="b"/>
                  <a:pathLst>
                    <a:path w="1380232" h="292137" extrusionOk="0">
                      <a:moveTo>
                        <a:pt x="-173" y="119250"/>
                      </a:moveTo>
                      <a:cubicBezTo>
                        <a:pt x="-173" y="117057"/>
                        <a:pt x="2399" y="115393"/>
                        <a:pt x="4970" y="114864"/>
                      </a:cubicBezTo>
                      <a:cubicBezTo>
                        <a:pt x="105414" y="94064"/>
                        <a:pt x="205252" y="79920"/>
                        <a:pt x="320747" y="67592"/>
                      </a:cubicBezTo>
                      <a:cubicBezTo>
                        <a:pt x="499700" y="15101"/>
                        <a:pt x="673434" y="15101"/>
                        <a:pt x="847546" y="11395"/>
                      </a:cubicBezTo>
                      <a:cubicBezTo>
                        <a:pt x="847546" y="11395"/>
                        <a:pt x="854126" y="276"/>
                        <a:pt x="861539" y="-329"/>
                      </a:cubicBezTo>
                      <a:cubicBezTo>
                        <a:pt x="868875" y="-1010"/>
                        <a:pt x="876892" y="8747"/>
                        <a:pt x="876892" y="8747"/>
                      </a:cubicBezTo>
                      <a:cubicBezTo>
                        <a:pt x="1049190" y="6630"/>
                        <a:pt x="1244631" y="3150"/>
                        <a:pt x="1360655" y="21151"/>
                      </a:cubicBezTo>
                      <a:cubicBezTo>
                        <a:pt x="1393783" y="26295"/>
                        <a:pt x="1377446" y="62448"/>
                        <a:pt x="1363302" y="63961"/>
                      </a:cubicBezTo>
                      <a:cubicBezTo>
                        <a:pt x="1201519" y="81735"/>
                        <a:pt x="1039584" y="97543"/>
                        <a:pt x="884002" y="101400"/>
                      </a:cubicBezTo>
                      <a:lnTo>
                        <a:pt x="870917" y="119553"/>
                      </a:lnTo>
                      <a:lnTo>
                        <a:pt x="871296" y="278160"/>
                      </a:lnTo>
                      <a:cubicBezTo>
                        <a:pt x="871296" y="285421"/>
                        <a:pt x="866530" y="291774"/>
                        <a:pt x="861765" y="291774"/>
                      </a:cubicBezTo>
                      <a:cubicBezTo>
                        <a:pt x="853521" y="291774"/>
                        <a:pt x="846790" y="284437"/>
                        <a:pt x="842630" y="278841"/>
                      </a:cubicBezTo>
                      <a:cubicBezTo>
                        <a:pt x="704142" y="277782"/>
                        <a:pt x="503936" y="276269"/>
                        <a:pt x="398273" y="270823"/>
                      </a:cubicBezTo>
                      <a:cubicBezTo>
                        <a:pt x="266895" y="264016"/>
                        <a:pt x="136424" y="232779"/>
                        <a:pt x="4970" y="205021"/>
                      </a:cubicBezTo>
                      <a:cubicBezTo>
                        <a:pt x="2172" y="204416"/>
                        <a:pt x="-173" y="203054"/>
                        <a:pt x="-173" y="200861"/>
                      </a:cubicBezTo>
                      <a:lnTo>
                        <a:pt x="-173" y="119250"/>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51" name="Google Shape;351;p7"/>
                <p:cNvSpPr/>
                <p:nvPr/>
              </p:nvSpPr>
              <p:spPr>
                <a:xfrm>
                  <a:off x="10096794" y="4538531"/>
                  <a:ext cx="18685" cy="279698"/>
                </a:xfrm>
                <a:custGeom>
                  <a:avLst/>
                  <a:gdLst/>
                  <a:ahLst/>
                  <a:cxnLst/>
                  <a:rect l="l" t="t" r="r" b="b"/>
                  <a:pathLst>
                    <a:path w="18685" h="279698" extrusionOk="0">
                      <a:moveTo>
                        <a:pt x="15177" y="-363"/>
                      </a:moveTo>
                      <a:lnTo>
                        <a:pt x="10714" y="5234"/>
                      </a:lnTo>
                      <a:cubicBezTo>
                        <a:pt x="12832" y="34959"/>
                        <a:pt x="13664" y="56288"/>
                        <a:pt x="7386" y="96753"/>
                      </a:cubicBezTo>
                      <a:cubicBezTo>
                        <a:pt x="11849" y="120653"/>
                        <a:pt x="6327" y="143117"/>
                        <a:pt x="5344" y="167245"/>
                      </a:cubicBezTo>
                      <a:cubicBezTo>
                        <a:pt x="4058" y="200600"/>
                        <a:pt x="352" y="243107"/>
                        <a:pt x="-177" y="272983"/>
                      </a:cubicBezTo>
                      <a:lnTo>
                        <a:pt x="3983" y="272983"/>
                      </a:lnTo>
                      <a:lnTo>
                        <a:pt x="9277" y="279336"/>
                      </a:lnTo>
                      <a:cubicBezTo>
                        <a:pt x="9806" y="249914"/>
                        <a:pt x="8067" y="201583"/>
                        <a:pt x="9428" y="168001"/>
                      </a:cubicBezTo>
                      <a:cubicBezTo>
                        <a:pt x="10109" y="144252"/>
                        <a:pt x="15630" y="120048"/>
                        <a:pt x="9882" y="96753"/>
                      </a:cubicBezTo>
                      <a:cubicBezTo>
                        <a:pt x="10185" y="95618"/>
                        <a:pt x="24933" y="41690"/>
                        <a:pt x="15177" y="-363"/>
                      </a:cubicBezTo>
                      <a:close/>
                    </a:path>
                  </a:pathLst>
                </a:custGeom>
                <a:solidFill>
                  <a:srgbClr val="FFFFFF">
                    <a:alpha val="3882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52" name="Google Shape;352;p7"/>
                <p:cNvSpPr/>
                <p:nvPr/>
              </p:nvSpPr>
              <p:spPr>
                <a:xfrm>
                  <a:off x="9425381" y="4604128"/>
                  <a:ext cx="218127" cy="18357"/>
                </a:xfrm>
                <a:custGeom>
                  <a:avLst/>
                  <a:gdLst/>
                  <a:ahLst/>
                  <a:cxnLst/>
                  <a:rect l="l" t="t" r="r" b="b"/>
                  <a:pathLst>
                    <a:path w="218127" h="18357" extrusionOk="0">
                      <a:moveTo>
                        <a:pt x="-162" y="17997"/>
                      </a:moveTo>
                      <a:cubicBezTo>
                        <a:pt x="58380" y="8618"/>
                        <a:pt x="231963" y="-2727"/>
                        <a:pt x="217063" y="71"/>
                      </a:cubicBezTo>
                      <a:cubicBezTo>
                        <a:pt x="196339" y="4080"/>
                        <a:pt x="176900" y="14820"/>
                        <a:pt x="161471" y="15047"/>
                      </a:cubicBezTo>
                      <a:cubicBezTo>
                        <a:pt x="113821" y="15955"/>
                        <a:pt x="23437" y="17997"/>
                        <a:pt x="-162" y="17997"/>
                      </a:cubicBezTo>
                      <a:close/>
                    </a:path>
                  </a:pathLst>
                </a:custGeom>
                <a:solidFill>
                  <a:srgbClr val="FFFFFF">
                    <a:alpha val="1765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53" name="Google Shape;353;p7"/>
                <p:cNvSpPr/>
                <p:nvPr/>
              </p:nvSpPr>
              <p:spPr>
                <a:xfrm>
                  <a:off x="9260429" y="4635200"/>
                  <a:ext cx="244284" cy="43128"/>
                </a:xfrm>
                <a:custGeom>
                  <a:avLst/>
                  <a:gdLst/>
                  <a:ahLst/>
                  <a:cxnLst/>
                  <a:rect l="l" t="t" r="r" b="b"/>
                  <a:pathLst>
                    <a:path w="244284" h="43128" extrusionOk="0">
                      <a:moveTo>
                        <a:pt x="4523" y="22850"/>
                      </a:moveTo>
                      <a:cubicBezTo>
                        <a:pt x="95966" y="5681"/>
                        <a:pt x="239446" y="3487"/>
                        <a:pt x="244060" y="-68"/>
                      </a:cubicBezTo>
                      <a:cubicBezTo>
                        <a:pt x="248749" y="-3774"/>
                        <a:pt x="5658" y="28447"/>
                        <a:pt x="5809" y="41456"/>
                      </a:cubicBezTo>
                      <a:cubicBezTo>
                        <a:pt x="5885" y="48868"/>
                        <a:pt x="-6746" y="22396"/>
                        <a:pt x="4523" y="22850"/>
                      </a:cubicBezTo>
                      <a:close/>
                    </a:path>
                  </a:pathLst>
                </a:custGeom>
                <a:solidFill>
                  <a:srgbClr val="FFFFFF">
                    <a:alpha val="3294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54" name="Google Shape;354;p7"/>
                <p:cNvSpPr/>
                <p:nvPr/>
              </p:nvSpPr>
              <p:spPr>
                <a:xfrm>
                  <a:off x="9258973" y="4723232"/>
                  <a:ext cx="175746" cy="27771"/>
                </a:xfrm>
                <a:custGeom>
                  <a:avLst/>
                  <a:gdLst/>
                  <a:ahLst/>
                  <a:cxnLst/>
                  <a:rect l="l" t="t" r="r" b="b"/>
                  <a:pathLst>
                    <a:path w="175746" h="27771" extrusionOk="0">
                      <a:moveTo>
                        <a:pt x="2502" y="-364"/>
                      </a:moveTo>
                      <a:cubicBezTo>
                        <a:pt x="55295" y="11964"/>
                        <a:pt x="145528" y="24217"/>
                        <a:pt x="172681" y="27015"/>
                      </a:cubicBezTo>
                      <a:cubicBezTo>
                        <a:pt x="199229" y="29814"/>
                        <a:pt x="36159" y="16956"/>
                        <a:pt x="4165" y="9922"/>
                      </a:cubicBezTo>
                      <a:cubicBezTo>
                        <a:pt x="-2339" y="8485"/>
                        <a:pt x="-297" y="543"/>
                        <a:pt x="2502" y="-364"/>
                      </a:cubicBezTo>
                      <a:close/>
                    </a:path>
                  </a:pathLst>
                </a:custGeom>
                <a:solidFill>
                  <a:srgbClr val="FFFFFF">
                    <a:alpha val="3373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sp>
          <p:nvSpPr>
            <p:cNvPr id="355" name="Google Shape;355;p7"/>
            <p:cNvSpPr/>
            <p:nvPr/>
          </p:nvSpPr>
          <p:spPr>
            <a:xfrm>
              <a:off x="4006525" y="2503850"/>
              <a:ext cx="57000" cy="869400"/>
            </a:xfrm>
            <a:prstGeom prst="triangle">
              <a:avLst>
                <a:gd name="adj" fmla="val 56974"/>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7"/>
            <p:cNvSpPr/>
            <p:nvPr/>
          </p:nvSpPr>
          <p:spPr>
            <a:xfrm rot="-346944">
              <a:off x="4070316" y="2558704"/>
              <a:ext cx="23821" cy="805831"/>
            </a:xfrm>
            <a:prstGeom prst="triangle">
              <a:avLst>
                <a:gd name="adj" fmla="val 100000"/>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7"/>
            <p:cNvSpPr/>
            <p:nvPr/>
          </p:nvSpPr>
          <p:spPr>
            <a:xfrm rot="10800000" flipH="1">
              <a:off x="4109425" y="3372983"/>
              <a:ext cx="22200" cy="498000"/>
            </a:xfrm>
            <a:prstGeom prst="triangle">
              <a:avLst>
                <a:gd name="adj" fmla="val 100000"/>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58" name="Google Shape;358;p7"/>
          <p:cNvPicPr preferRelativeResize="0"/>
          <p:nvPr/>
        </p:nvPicPr>
        <p:blipFill rotWithShape="1">
          <a:blip r:embed="rId2">
            <a:alphaModFix/>
          </a:blip>
          <a:srcRect/>
          <a:stretch/>
        </p:blipFill>
        <p:spPr>
          <a:xfrm rot="-1195752" flipH="1">
            <a:off x="-1207491" y="-212946"/>
            <a:ext cx="7741809" cy="883470"/>
          </a:xfrm>
          <a:prstGeom prst="rect">
            <a:avLst/>
          </a:prstGeom>
          <a:noFill/>
          <a:ln>
            <a:noFill/>
          </a:ln>
        </p:spPr>
      </p:pic>
      <p:pic>
        <p:nvPicPr>
          <p:cNvPr id="359" name="Google Shape;359;p7"/>
          <p:cNvPicPr preferRelativeResize="0"/>
          <p:nvPr/>
        </p:nvPicPr>
        <p:blipFill rotWithShape="1">
          <a:blip r:embed="rId3">
            <a:alphaModFix/>
          </a:blip>
          <a:srcRect l="22863" r="29603"/>
          <a:stretch/>
        </p:blipFill>
        <p:spPr>
          <a:xfrm rot="1651024" flipH="1">
            <a:off x="10904614" y="1425515"/>
            <a:ext cx="1070127" cy="3183421"/>
          </a:xfrm>
          <a:prstGeom prst="rect">
            <a:avLst/>
          </a:prstGeom>
          <a:noFill/>
          <a:ln>
            <a:noFill/>
          </a:ln>
          <a:effectLst>
            <a:outerShdw blurRad="57150" dist="19050" dir="5400000" algn="bl" rotWithShape="0">
              <a:srgbClr val="000000">
                <a:alpha val="50000"/>
              </a:srgbClr>
            </a:outerShdw>
          </a:effectLst>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08 Three columns">
  <p:cSld name="CUSTOM_8_1">
    <p:spTree>
      <p:nvGrpSpPr>
        <p:cNvPr id="1" name="Shape 444"/>
        <p:cNvGrpSpPr/>
        <p:nvPr/>
      </p:nvGrpSpPr>
      <p:grpSpPr>
        <a:xfrm>
          <a:off x="0" y="0"/>
          <a:ext cx="0" cy="0"/>
          <a:chOff x="0" y="0"/>
          <a:chExt cx="0" cy="0"/>
        </a:xfrm>
      </p:grpSpPr>
      <p:sp>
        <p:nvSpPr>
          <p:cNvPr id="445" name="Google Shape;445;p9"/>
          <p:cNvSpPr txBox="1">
            <a:spLocks noGrp="1"/>
          </p:cNvSpPr>
          <p:nvPr>
            <p:ph type="subTitle" idx="1"/>
          </p:nvPr>
        </p:nvSpPr>
        <p:spPr>
          <a:xfrm>
            <a:off x="1795327" y="3563475"/>
            <a:ext cx="2302500" cy="606900"/>
          </a:xfrm>
          <a:prstGeom prst="rect">
            <a:avLst/>
          </a:prstGeom>
        </p:spPr>
        <p:txBody>
          <a:bodyPr spcFirstLastPara="1" wrap="square" lIns="121900" tIns="121900" rIns="121900" bIns="121900" anchor="ctr" anchorCtr="0">
            <a:noAutofit/>
          </a:bodyPr>
          <a:lstStyle>
            <a:lvl1pPr lvl="0" algn="ctr" rtl="0">
              <a:lnSpc>
                <a:spcPct val="100000"/>
              </a:lnSpc>
              <a:spcBef>
                <a:spcPts val="0"/>
              </a:spcBef>
              <a:spcAft>
                <a:spcPts val="0"/>
              </a:spcAft>
              <a:buSzPts val="2100"/>
              <a:buNone/>
              <a:defRPr sz="2100" b="1"/>
            </a:lvl1pPr>
            <a:lvl2pPr lvl="1" rtl="0">
              <a:spcBef>
                <a:spcPts val="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446" name="Google Shape;446;p9"/>
          <p:cNvSpPr txBox="1">
            <a:spLocks noGrp="1"/>
          </p:cNvSpPr>
          <p:nvPr>
            <p:ph type="subTitle" idx="2"/>
          </p:nvPr>
        </p:nvSpPr>
        <p:spPr>
          <a:xfrm>
            <a:off x="5151878" y="3563475"/>
            <a:ext cx="2302500" cy="606900"/>
          </a:xfrm>
          <a:prstGeom prst="rect">
            <a:avLst/>
          </a:prstGeom>
        </p:spPr>
        <p:txBody>
          <a:bodyPr spcFirstLastPara="1" wrap="square" lIns="121900" tIns="121900" rIns="121900" bIns="121900" anchor="ctr" anchorCtr="0">
            <a:noAutofit/>
          </a:bodyPr>
          <a:lstStyle>
            <a:lvl1pPr lvl="0" algn="ctr" rtl="0">
              <a:lnSpc>
                <a:spcPct val="100000"/>
              </a:lnSpc>
              <a:spcBef>
                <a:spcPts val="0"/>
              </a:spcBef>
              <a:spcAft>
                <a:spcPts val="0"/>
              </a:spcAft>
              <a:buSzPts val="2100"/>
              <a:buNone/>
              <a:defRPr sz="2100" b="1"/>
            </a:lvl1pPr>
            <a:lvl2pPr lvl="1" rtl="0">
              <a:spcBef>
                <a:spcPts val="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447" name="Google Shape;447;p9"/>
          <p:cNvSpPr txBox="1">
            <a:spLocks noGrp="1"/>
          </p:cNvSpPr>
          <p:nvPr>
            <p:ph type="subTitle" idx="3"/>
          </p:nvPr>
        </p:nvSpPr>
        <p:spPr>
          <a:xfrm>
            <a:off x="8508453" y="3542175"/>
            <a:ext cx="2302200" cy="606900"/>
          </a:xfrm>
          <a:prstGeom prst="rect">
            <a:avLst/>
          </a:prstGeom>
        </p:spPr>
        <p:txBody>
          <a:bodyPr spcFirstLastPara="1" wrap="square" lIns="121900" tIns="121900" rIns="121900" bIns="121900" anchor="ctr" anchorCtr="0">
            <a:noAutofit/>
          </a:bodyPr>
          <a:lstStyle>
            <a:lvl1pPr lvl="0" algn="ctr" rtl="0">
              <a:lnSpc>
                <a:spcPct val="100000"/>
              </a:lnSpc>
              <a:spcBef>
                <a:spcPts val="0"/>
              </a:spcBef>
              <a:spcAft>
                <a:spcPts val="0"/>
              </a:spcAft>
              <a:buSzPts val="2100"/>
              <a:buNone/>
              <a:defRPr sz="2100" b="1"/>
            </a:lvl1pPr>
            <a:lvl2pPr lvl="1" rtl="0">
              <a:spcBef>
                <a:spcPts val="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448" name="Google Shape;448;p9"/>
          <p:cNvSpPr txBox="1">
            <a:spLocks noGrp="1"/>
          </p:cNvSpPr>
          <p:nvPr>
            <p:ph type="title"/>
          </p:nvPr>
        </p:nvSpPr>
        <p:spPr>
          <a:xfrm>
            <a:off x="1561325" y="974375"/>
            <a:ext cx="9531300" cy="763500"/>
          </a:xfrm>
          <a:prstGeom prst="rect">
            <a:avLst/>
          </a:prstGeom>
        </p:spPr>
        <p:txBody>
          <a:bodyPr spcFirstLastPara="1" wrap="square" lIns="121900" tIns="121900" rIns="121900" bIns="121900" anchor="ctr" anchorCtr="0">
            <a:noAutofit/>
          </a:bodyPr>
          <a:lstStyle>
            <a:lvl1pPr marL="0" marR="0" lvl="0" indent="0" algn="ctr" rtl="0">
              <a:lnSpc>
                <a:spcPct val="100000"/>
              </a:lnSpc>
              <a:spcBef>
                <a:spcPts val="0"/>
              </a:spcBef>
              <a:spcAft>
                <a:spcPts val="0"/>
              </a:spcAft>
              <a:buClr>
                <a:schemeClr val="dk1"/>
              </a:buClr>
              <a:buSzPts val="4000"/>
              <a:buFont typeface="Aldrich"/>
              <a:buNone/>
              <a:defRPr/>
            </a:lvl1pPr>
            <a:lvl2pPr lvl="1"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449" name="Google Shape;449;p9"/>
          <p:cNvSpPr txBox="1">
            <a:spLocks noGrp="1"/>
          </p:cNvSpPr>
          <p:nvPr>
            <p:ph type="body" idx="4"/>
          </p:nvPr>
        </p:nvSpPr>
        <p:spPr>
          <a:xfrm>
            <a:off x="1795325" y="4128717"/>
            <a:ext cx="2302500" cy="1627500"/>
          </a:xfrm>
          <a:prstGeom prst="rect">
            <a:avLst/>
          </a:prstGeom>
        </p:spPr>
        <p:txBody>
          <a:bodyPr spcFirstLastPara="1" wrap="square" lIns="121900" tIns="121900" rIns="121900" bIns="121900" anchor="t" anchorCtr="0">
            <a:noAutofit/>
          </a:bodyPr>
          <a:lstStyle>
            <a:lvl1pPr marL="457200" lvl="0" indent="-336550" algn="ctr" rtl="0">
              <a:spcBef>
                <a:spcPts val="0"/>
              </a:spcBef>
              <a:spcAft>
                <a:spcPts val="0"/>
              </a:spcAft>
              <a:buSzPts val="1700"/>
              <a:buChar char="●"/>
              <a:defRPr sz="1700"/>
            </a:lvl1pPr>
            <a:lvl2pPr marL="914400" lvl="1" indent="-336550" rtl="0">
              <a:spcBef>
                <a:spcPts val="0"/>
              </a:spcBef>
              <a:spcAft>
                <a:spcPts val="0"/>
              </a:spcAft>
              <a:buSzPts val="1700"/>
              <a:buChar char="○"/>
              <a:defRPr sz="1700"/>
            </a:lvl2pPr>
            <a:lvl3pPr marL="1371600" lvl="2" indent="-336550" rtl="0">
              <a:spcBef>
                <a:spcPts val="2100"/>
              </a:spcBef>
              <a:spcAft>
                <a:spcPts val="0"/>
              </a:spcAft>
              <a:buSzPts val="1700"/>
              <a:buChar char="■"/>
              <a:defRPr sz="1700"/>
            </a:lvl3pPr>
            <a:lvl4pPr marL="1828800" lvl="3" indent="-336550" rtl="0">
              <a:spcBef>
                <a:spcPts val="2100"/>
              </a:spcBef>
              <a:spcAft>
                <a:spcPts val="0"/>
              </a:spcAft>
              <a:buSzPts val="1700"/>
              <a:buChar char="●"/>
              <a:defRPr sz="1700"/>
            </a:lvl4pPr>
            <a:lvl5pPr marL="2286000" lvl="4" indent="-336550" rtl="0">
              <a:spcBef>
                <a:spcPts val="2100"/>
              </a:spcBef>
              <a:spcAft>
                <a:spcPts val="0"/>
              </a:spcAft>
              <a:buSzPts val="1700"/>
              <a:buChar char="○"/>
              <a:defRPr sz="1700"/>
            </a:lvl5pPr>
            <a:lvl6pPr marL="2743200" lvl="5" indent="-336550" rtl="0">
              <a:spcBef>
                <a:spcPts val="2100"/>
              </a:spcBef>
              <a:spcAft>
                <a:spcPts val="0"/>
              </a:spcAft>
              <a:buSzPts val="1700"/>
              <a:buChar char="■"/>
              <a:defRPr sz="1700"/>
            </a:lvl6pPr>
            <a:lvl7pPr marL="3200400" lvl="6" indent="-336550" rtl="0">
              <a:spcBef>
                <a:spcPts val="2100"/>
              </a:spcBef>
              <a:spcAft>
                <a:spcPts val="0"/>
              </a:spcAft>
              <a:buSzPts val="1700"/>
              <a:buChar char="●"/>
              <a:defRPr sz="1700"/>
            </a:lvl7pPr>
            <a:lvl8pPr marL="3657600" lvl="7" indent="-336550" rtl="0">
              <a:spcBef>
                <a:spcPts val="2100"/>
              </a:spcBef>
              <a:spcAft>
                <a:spcPts val="0"/>
              </a:spcAft>
              <a:buSzPts val="1700"/>
              <a:buChar char="○"/>
              <a:defRPr sz="1700"/>
            </a:lvl8pPr>
            <a:lvl9pPr marL="4114800" lvl="8" indent="-336550" rtl="0">
              <a:spcBef>
                <a:spcPts val="2100"/>
              </a:spcBef>
              <a:spcAft>
                <a:spcPts val="2100"/>
              </a:spcAft>
              <a:buSzPts val="1700"/>
              <a:buChar char="■"/>
              <a:defRPr sz="1700"/>
            </a:lvl9pPr>
          </a:lstStyle>
          <a:p>
            <a:endParaRPr/>
          </a:p>
        </p:txBody>
      </p:sp>
      <p:sp>
        <p:nvSpPr>
          <p:cNvPr id="450" name="Google Shape;450;p9"/>
          <p:cNvSpPr txBox="1">
            <a:spLocks noGrp="1"/>
          </p:cNvSpPr>
          <p:nvPr>
            <p:ph type="body" idx="5"/>
          </p:nvPr>
        </p:nvSpPr>
        <p:spPr>
          <a:xfrm>
            <a:off x="5151875" y="4128722"/>
            <a:ext cx="2302500" cy="1624200"/>
          </a:xfrm>
          <a:prstGeom prst="rect">
            <a:avLst/>
          </a:prstGeom>
        </p:spPr>
        <p:txBody>
          <a:bodyPr spcFirstLastPara="1" wrap="square" lIns="121900" tIns="121900" rIns="121900" bIns="121900" anchor="t" anchorCtr="0">
            <a:noAutofit/>
          </a:bodyPr>
          <a:lstStyle>
            <a:lvl1pPr marL="457200" lvl="0" indent="-336550" algn="ctr" rtl="0">
              <a:spcBef>
                <a:spcPts val="0"/>
              </a:spcBef>
              <a:spcAft>
                <a:spcPts val="0"/>
              </a:spcAft>
              <a:buSzPts val="1700"/>
              <a:buChar char="●"/>
              <a:defRPr sz="1700"/>
            </a:lvl1pPr>
            <a:lvl2pPr marL="914400" lvl="1" indent="-336550" rtl="0">
              <a:spcBef>
                <a:spcPts val="0"/>
              </a:spcBef>
              <a:spcAft>
                <a:spcPts val="0"/>
              </a:spcAft>
              <a:buSzPts val="1700"/>
              <a:buChar char="○"/>
              <a:defRPr sz="1700"/>
            </a:lvl2pPr>
            <a:lvl3pPr marL="1371600" lvl="2" indent="-336550" rtl="0">
              <a:spcBef>
                <a:spcPts val="2100"/>
              </a:spcBef>
              <a:spcAft>
                <a:spcPts val="0"/>
              </a:spcAft>
              <a:buSzPts val="1700"/>
              <a:buChar char="■"/>
              <a:defRPr sz="1700"/>
            </a:lvl3pPr>
            <a:lvl4pPr marL="1828800" lvl="3" indent="-336550" rtl="0">
              <a:spcBef>
                <a:spcPts val="2100"/>
              </a:spcBef>
              <a:spcAft>
                <a:spcPts val="0"/>
              </a:spcAft>
              <a:buSzPts val="1700"/>
              <a:buChar char="●"/>
              <a:defRPr sz="1700"/>
            </a:lvl4pPr>
            <a:lvl5pPr marL="2286000" lvl="4" indent="-336550" rtl="0">
              <a:spcBef>
                <a:spcPts val="2100"/>
              </a:spcBef>
              <a:spcAft>
                <a:spcPts val="0"/>
              </a:spcAft>
              <a:buSzPts val="1700"/>
              <a:buChar char="○"/>
              <a:defRPr sz="1700"/>
            </a:lvl5pPr>
            <a:lvl6pPr marL="2743200" lvl="5" indent="-336550" rtl="0">
              <a:spcBef>
                <a:spcPts val="2100"/>
              </a:spcBef>
              <a:spcAft>
                <a:spcPts val="0"/>
              </a:spcAft>
              <a:buSzPts val="1700"/>
              <a:buChar char="■"/>
              <a:defRPr sz="1700"/>
            </a:lvl6pPr>
            <a:lvl7pPr marL="3200400" lvl="6" indent="-336550" rtl="0">
              <a:spcBef>
                <a:spcPts val="2100"/>
              </a:spcBef>
              <a:spcAft>
                <a:spcPts val="0"/>
              </a:spcAft>
              <a:buSzPts val="1700"/>
              <a:buChar char="●"/>
              <a:defRPr sz="1700"/>
            </a:lvl7pPr>
            <a:lvl8pPr marL="3657600" lvl="7" indent="-336550" rtl="0">
              <a:spcBef>
                <a:spcPts val="2100"/>
              </a:spcBef>
              <a:spcAft>
                <a:spcPts val="0"/>
              </a:spcAft>
              <a:buSzPts val="1700"/>
              <a:buChar char="○"/>
              <a:defRPr sz="1700"/>
            </a:lvl8pPr>
            <a:lvl9pPr marL="4114800" lvl="8" indent="-336550" rtl="0">
              <a:spcBef>
                <a:spcPts val="2100"/>
              </a:spcBef>
              <a:spcAft>
                <a:spcPts val="2100"/>
              </a:spcAft>
              <a:buSzPts val="1700"/>
              <a:buChar char="■"/>
              <a:defRPr sz="1700"/>
            </a:lvl9pPr>
          </a:lstStyle>
          <a:p>
            <a:endParaRPr/>
          </a:p>
        </p:txBody>
      </p:sp>
      <p:sp>
        <p:nvSpPr>
          <p:cNvPr id="451" name="Google Shape;451;p9"/>
          <p:cNvSpPr txBox="1">
            <a:spLocks noGrp="1"/>
          </p:cNvSpPr>
          <p:nvPr>
            <p:ph type="body" idx="6"/>
          </p:nvPr>
        </p:nvSpPr>
        <p:spPr>
          <a:xfrm>
            <a:off x="8508450" y="4107882"/>
            <a:ext cx="2302500" cy="1624200"/>
          </a:xfrm>
          <a:prstGeom prst="rect">
            <a:avLst/>
          </a:prstGeom>
        </p:spPr>
        <p:txBody>
          <a:bodyPr spcFirstLastPara="1" wrap="square" lIns="121900" tIns="121900" rIns="121900" bIns="121900" anchor="t" anchorCtr="0">
            <a:noAutofit/>
          </a:bodyPr>
          <a:lstStyle>
            <a:lvl1pPr marL="457200" lvl="0" indent="-336550" algn="ctr" rtl="0">
              <a:spcBef>
                <a:spcPts val="0"/>
              </a:spcBef>
              <a:spcAft>
                <a:spcPts val="0"/>
              </a:spcAft>
              <a:buSzPts val="1700"/>
              <a:buChar char="●"/>
              <a:defRPr sz="1700"/>
            </a:lvl1pPr>
            <a:lvl2pPr marL="914400" lvl="1" indent="-336550" rtl="0">
              <a:spcBef>
                <a:spcPts val="0"/>
              </a:spcBef>
              <a:spcAft>
                <a:spcPts val="0"/>
              </a:spcAft>
              <a:buSzPts val="1700"/>
              <a:buChar char="○"/>
              <a:defRPr sz="1700"/>
            </a:lvl2pPr>
            <a:lvl3pPr marL="1371600" lvl="2" indent="-336550" rtl="0">
              <a:spcBef>
                <a:spcPts val="2100"/>
              </a:spcBef>
              <a:spcAft>
                <a:spcPts val="0"/>
              </a:spcAft>
              <a:buSzPts val="1700"/>
              <a:buChar char="■"/>
              <a:defRPr sz="1700"/>
            </a:lvl3pPr>
            <a:lvl4pPr marL="1828800" lvl="3" indent="-336550" rtl="0">
              <a:spcBef>
                <a:spcPts val="2100"/>
              </a:spcBef>
              <a:spcAft>
                <a:spcPts val="0"/>
              </a:spcAft>
              <a:buSzPts val="1700"/>
              <a:buChar char="●"/>
              <a:defRPr sz="1700"/>
            </a:lvl4pPr>
            <a:lvl5pPr marL="2286000" lvl="4" indent="-336550" rtl="0">
              <a:spcBef>
                <a:spcPts val="2100"/>
              </a:spcBef>
              <a:spcAft>
                <a:spcPts val="0"/>
              </a:spcAft>
              <a:buSzPts val="1700"/>
              <a:buChar char="○"/>
              <a:defRPr sz="1700"/>
            </a:lvl5pPr>
            <a:lvl6pPr marL="2743200" lvl="5" indent="-336550" rtl="0">
              <a:spcBef>
                <a:spcPts val="2100"/>
              </a:spcBef>
              <a:spcAft>
                <a:spcPts val="0"/>
              </a:spcAft>
              <a:buSzPts val="1700"/>
              <a:buChar char="■"/>
              <a:defRPr sz="1700"/>
            </a:lvl6pPr>
            <a:lvl7pPr marL="3200400" lvl="6" indent="-336550" rtl="0">
              <a:spcBef>
                <a:spcPts val="2100"/>
              </a:spcBef>
              <a:spcAft>
                <a:spcPts val="0"/>
              </a:spcAft>
              <a:buSzPts val="1700"/>
              <a:buChar char="●"/>
              <a:defRPr sz="1700"/>
            </a:lvl7pPr>
            <a:lvl8pPr marL="3657600" lvl="7" indent="-336550" rtl="0">
              <a:spcBef>
                <a:spcPts val="2100"/>
              </a:spcBef>
              <a:spcAft>
                <a:spcPts val="0"/>
              </a:spcAft>
              <a:buSzPts val="1700"/>
              <a:buChar char="○"/>
              <a:defRPr sz="1700"/>
            </a:lvl8pPr>
            <a:lvl9pPr marL="4114800" lvl="8" indent="-336550" rtl="0">
              <a:spcBef>
                <a:spcPts val="2100"/>
              </a:spcBef>
              <a:spcAft>
                <a:spcPts val="2100"/>
              </a:spcAft>
              <a:buSzPts val="1700"/>
              <a:buChar char="■"/>
              <a:defRPr sz="1700"/>
            </a:lvl9pPr>
          </a:lstStyle>
          <a:p>
            <a:endParaRPr/>
          </a:p>
        </p:txBody>
      </p:sp>
      <p:pic>
        <p:nvPicPr>
          <p:cNvPr id="452" name="Google Shape;452;p9"/>
          <p:cNvPicPr preferRelativeResize="0"/>
          <p:nvPr/>
        </p:nvPicPr>
        <p:blipFill rotWithShape="1">
          <a:blip r:embed="rId2">
            <a:alphaModFix/>
          </a:blip>
          <a:srcRect/>
          <a:stretch/>
        </p:blipFill>
        <p:spPr>
          <a:xfrm rot="239996">
            <a:off x="2394987" y="6081402"/>
            <a:ext cx="7402024" cy="738699"/>
          </a:xfrm>
          <a:prstGeom prst="rect">
            <a:avLst/>
          </a:prstGeom>
          <a:noFill/>
          <a:ln>
            <a:noFill/>
          </a:ln>
        </p:spPr>
      </p:pic>
      <p:grpSp>
        <p:nvGrpSpPr>
          <p:cNvPr id="453" name="Google Shape;453;p9"/>
          <p:cNvGrpSpPr/>
          <p:nvPr/>
        </p:nvGrpSpPr>
        <p:grpSpPr>
          <a:xfrm rot="-2821869">
            <a:off x="11802357" y="2453044"/>
            <a:ext cx="875022" cy="2952070"/>
            <a:chOff x="4956637" y="584511"/>
            <a:chExt cx="1835125" cy="6191178"/>
          </a:xfrm>
        </p:grpSpPr>
        <p:sp>
          <p:nvSpPr>
            <p:cNvPr id="454" name="Google Shape;454;p9"/>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455" name="Google Shape;455;p9"/>
            <p:cNvGrpSpPr/>
            <p:nvPr/>
          </p:nvGrpSpPr>
          <p:grpSpPr>
            <a:xfrm>
              <a:off x="4956637" y="584511"/>
              <a:ext cx="1835115" cy="6191178"/>
              <a:chOff x="5775584" y="523589"/>
              <a:chExt cx="1835115" cy="6855473"/>
            </a:xfrm>
          </p:grpSpPr>
          <p:sp>
            <p:nvSpPr>
              <p:cNvPr id="456" name="Google Shape;456;p9"/>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57" name="Google Shape;457;p9"/>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58" name="Google Shape;458;p9"/>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59" name="Google Shape;459;p9"/>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60" name="Google Shape;460;p9"/>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61" name="Google Shape;461;p9"/>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62" name="Google Shape;462;p9"/>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63" name="Google Shape;463;p9"/>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64" name="Google Shape;464;p9"/>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65" name="Google Shape;465;p9"/>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66" name="Google Shape;466;p9"/>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grpSp>
        <p:nvGrpSpPr>
          <p:cNvPr id="467" name="Google Shape;467;p9"/>
          <p:cNvGrpSpPr/>
          <p:nvPr/>
        </p:nvGrpSpPr>
        <p:grpSpPr>
          <a:xfrm rot="2821869" flipH="1">
            <a:off x="5082" y="3279169"/>
            <a:ext cx="875022" cy="2952070"/>
            <a:chOff x="4956637" y="584511"/>
            <a:chExt cx="1835125" cy="6191178"/>
          </a:xfrm>
        </p:grpSpPr>
        <p:sp>
          <p:nvSpPr>
            <p:cNvPr id="468" name="Google Shape;468;p9"/>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469" name="Google Shape;469;p9"/>
            <p:cNvGrpSpPr/>
            <p:nvPr/>
          </p:nvGrpSpPr>
          <p:grpSpPr>
            <a:xfrm>
              <a:off x="4956637" y="584511"/>
              <a:ext cx="1835115" cy="6191178"/>
              <a:chOff x="5775584" y="523589"/>
              <a:chExt cx="1835115" cy="6855473"/>
            </a:xfrm>
          </p:grpSpPr>
          <p:sp>
            <p:nvSpPr>
              <p:cNvPr id="470" name="Google Shape;470;p9"/>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1" name="Google Shape;471;p9"/>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2" name="Google Shape;472;p9"/>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3" name="Google Shape;473;p9"/>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4" name="Google Shape;474;p9"/>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5" name="Google Shape;475;p9"/>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6" name="Google Shape;476;p9"/>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7" name="Google Shape;477;p9"/>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8" name="Google Shape;478;p9"/>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79" name="Google Shape;479;p9"/>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80" name="Google Shape;480;p9"/>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grpSp>
        <p:nvGrpSpPr>
          <p:cNvPr id="481" name="Google Shape;481;p9"/>
          <p:cNvGrpSpPr/>
          <p:nvPr/>
        </p:nvGrpSpPr>
        <p:grpSpPr>
          <a:xfrm rot="5524757" flipH="1">
            <a:off x="-590535" y="1700339"/>
            <a:ext cx="875013" cy="2952040"/>
            <a:chOff x="4956637" y="584511"/>
            <a:chExt cx="1835125" cy="6191178"/>
          </a:xfrm>
        </p:grpSpPr>
        <p:sp>
          <p:nvSpPr>
            <p:cNvPr id="482" name="Google Shape;482;p9"/>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483" name="Google Shape;483;p9"/>
            <p:cNvGrpSpPr/>
            <p:nvPr/>
          </p:nvGrpSpPr>
          <p:grpSpPr>
            <a:xfrm>
              <a:off x="4956637" y="584511"/>
              <a:ext cx="1835115" cy="6191178"/>
              <a:chOff x="5775584" y="523589"/>
              <a:chExt cx="1835115" cy="6855473"/>
            </a:xfrm>
          </p:grpSpPr>
          <p:sp>
            <p:nvSpPr>
              <p:cNvPr id="484" name="Google Shape;484;p9"/>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85" name="Google Shape;485;p9"/>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86" name="Google Shape;486;p9"/>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87" name="Google Shape;487;p9"/>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88" name="Google Shape;488;p9"/>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89" name="Google Shape;489;p9"/>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90" name="Google Shape;490;p9"/>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91" name="Google Shape;491;p9"/>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92" name="Google Shape;492;p9"/>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93" name="Google Shape;493;p9"/>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94" name="Google Shape;494;p9"/>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pic>
        <p:nvPicPr>
          <p:cNvPr id="495" name="Google Shape;495;p9"/>
          <p:cNvPicPr preferRelativeResize="0"/>
          <p:nvPr/>
        </p:nvPicPr>
        <p:blipFill rotWithShape="1">
          <a:blip r:embed="rId3">
            <a:alphaModFix/>
          </a:blip>
          <a:srcRect l="22863" r="29603"/>
          <a:stretch/>
        </p:blipFill>
        <p:spPr>
          <a:xfrm rot="7711599" flipH="1">
            <a:off x="10720415" y="-466107"/>
            <a:ext cx="1070125" cy="3183418"/>
          </a:xfrm>
          <a:prstGeom prst="rect">
            <a:avLst/>
          </a:prstGeom>
          <a:noFill/>
          <a:ln>
            <a:noFill/>
          </a:ln>
          <a:effectLst>
            <a:outerShdw blurRad="57150" dist="19050" dir="5400000" algn="bl" rotWithShape="0">
              <a:srgbClr val="000000">
                <a:alpha val="50000"/>
              </a:srgbClr>
            </a:outerShdw>
          </a:effec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12 Title and text right">
  <p:cSld name="CUSTOM_16">
    <p:spTree>
      <p:nvGrpSpPr>
        <p:cNvPr id="1" name="Shape 648"/>
        <p:cNvGrpSpPr/>
        <p:nvPr/>
      </p:nvGrpSpPr>
      <p:grpSpPr>
        <a:xfrm>
          <a:off x="0" y="0"/>
          <a:ext cx="0" cy="0"/>
          <a:chOff x="0" y="0"/>
          <a:chExt cx="0" cy="0"/>
        </a:xfrm>
      </p:grpSpPr>
      <p:grpSp>
        <p:nvGrpSpPr>
          <p:cNvPr id="649" name="Google Shape;649;p13"/>
          <p:cNvGrpSpPr/>
          <p:nvPr/>
        </p:nvGrpSpPr>
        <p:grpSpPr>
          <a:xfrm rot="-2821869">
            <a:off x="11802357" y="2453044"/>
            <a:ext cx="875022" cy="2952070"/>
            <a:chOff x="4956637" y="584511"/>
            <a:chExt cx="1835125" cy="6191178"/>
          </a:xfrm>
        </p:grpSpPr>
        <p:sp>
          <p:nvSpPr>
            <p:cNvPr id="650" name="Google Shape;650;p13"/>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651" name="Google Shape;651;p13"/>
            <p:cNvGrpSpPr/>
            <p:nvPr/>
          </p:nvGrpSpPr>
          <p:grpSpPr>
            <a:xfrm>
              <a:off x="4956637" y="584511"/>
              <a:ext cx="1835115" cy="6191178"/>
              <a:chOff x="5775584" y="523589"/>
              <a:chExt cx="1835115" cy="6855473"/>
            </a:xfrm>
          </p:grpSpPr>
          <p:sp>
            <p:nvSpPr>
              <p:cNvPr id="652" name="Google Shape;652;p13"/>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53" name="Google Shape;653;p13"/>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54" name="Google Shape;654;p13"/>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55" name="Google Shape;655;p13"/>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56" name="Google Shape;656;p13"/>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57" name="Google Shape;657;p13"/>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58" name="Google Shape;658;p13"/>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59" name="Google Shape;659;p13"/>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60" name="Google Shape;660;p13"/>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61" name="Google Shape;661;p13"/>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62" name="Google Shape;662;p13"/>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grpSp>
        <p:nvGrpSpPr>
          <p:cNvPr id="663" name="Google Shape;663;p13"/>
          <p:cNvGrpSpPr/>
          <p:nvPr/>
        </p:nvGrpSpPr>
        <p:grpSpPr>
          <a:xfrm rot="2821869" flipH="1">
            <a:off x="5082" y="3279169"/>
            <a:ext cx="875022" cy="2952070"/>
            <a:chOff x="4956637" y="584511"/>
            <a:chExt cx="1835125" cy="6191178"/>
          </a:xfrm>
        </p:grpSpPr>
        <p:sp>
          <p:nvSpPr>
            <p:cNvPr id="664" name="Google Shape;664;p13"/>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665" name="Google Shape;665;p13"/>
            <p:cNvGrpSpPr/>
            <p:nvPr/>
          </p:nvGrpSpPr>
          <p:grpSpPr>
            <a:xfrm>
              <a:off x="4956637" y="584511"/>
              <a:ext cx="1835115" cy="6191178"/>
              <a:chOff x="5775584" y="523589"/>
              <a:chExt cx="1835115" cy="6855473"/>
            </a:xfrm>
          </p:grpSpPr>
          <p:sp>
            <p:nvSpPr>
              <p:cNvPr id="666" name="Google Shape;666;p13"/>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67" name="Google Shape;667;p13"/>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68" name="Google Shape;668;p13"/>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69" name="Google Shape;669;p13"/>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70" name="Google Shape;670;p13"/>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71" name="Google Shape;671;p13"/>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72" name="Google Shape;672;p13"/>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73" name="Google Shape;673;p13"/>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74" name="Google Shape;674;p13"/>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75" name="Google Shape;675;p13"/>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76" name="Google Shape;676;p13"/>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grpSp>
        <p:nvGrpSpPr>
          <p:cNvPr id="677" name="Google Shape;677;p13"/>
          <p:cNvGrpSpPr/>
          <p:nvPr/>
        </p:nvGrpSpPr>
        <p:grpSpPr>
          <a:xfrm rot="5524757" flipH="1">
            <a:off x="-590535" y="1700339"/>
            <a:ext cx="875013" cy="2952040"/>
            <a:chOff x="4956637" y="584511"/>
            <a:chExt cx="1835125" cy="6191178"/>
          </a:xfrm>
        </p:grpSpPr>
        <p:sp>
          <p:nvSpPr>
            <p:cNvPr id="678" name="Google Shape;678;p13"/>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679" name="Google Shape;679;p13"/>
            <p:cNvGrpSpPr/>
            <p:nvPr/>
          </p:nvGrpSpPr>
          <p:grpSpPr>
            <a:xfrm>
              <a:off x="4956637" y="584511"/>
              <a:ext cx="1835115" cy="6191178"/>
              <a:chOff x="5775584" y="523589"/>
              <a:chExt cx="1835115" cy="6855473"/>
            </a:xfrm>
          </p:grpSpPr>
          <p:sp>
            <p:nvSpPr>
              <p:cNvPr id="680" name="Google Shape;680;p13"/>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1" name="Google Shape;681;p13"/>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2" name="Google Shape;682;p13"/>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3" name="Google Shape;683;p13"/>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4" name="Google Shape;684;p13"/>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5" name="Google Shape;685;p13"/>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6" name="Google Shape;686;p13"/>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7" name="Google Shape;687;p13"/>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8" name="Google Shape;688;p13"/>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89" name="Google Shape;689;p13"/>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90" name="Google Shape;690;p13"/>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pic>
        <p:nvPicPr>
          <p:cNvPr id="691" name="Google Shape;691;p13"/>
          <p:cNvPicPr preferRelativeResize="0"/>
          <p:nvPr/>
        </p:nvPicPr>
        <p:blipFill rotWithShape="1">
          <a:blip r:embed="rId2">
            <a:alphaModFix/>
          </a:blip>
          <a:srcRect l="22863" r="29603"/>
          <a:stretch/>
        </p:blipFill>
        <p:spPr>
          <a:xfrm rot="-3088401" flipH="1">
            <a:off x="10451190" y="-398857"/>
            <a:ext cx="1070125" cy="3183418"/>
          </a:xfrm>
          <a:prstGeom prst="rect">
            <a:avLst/>
          </a:prstGeom>
          <a:noFill/>
          <a:ln>
            <a:noFill/>
          </a:ln>
          <a:effectLst>
            <a:outerShdw blurRad="57150" dist="19050" dir="5400000" algn="bl" rotWithShape="0">
              <a:srgbClr val="000000">
                <a:alpha val="50000"/>
              </a:srgbClr>
            </a:outerShdw>
          </a:effectLst>
        </p:spPr>
      </p:pic>
      <p:grpSp>
        <p:nvGrpSpPr>
          <p:cNvPr id="692" name="Google Shape;692;p13"/>
          <p:cNvGrpSpPr/>
          <p:nvPr/>
        </p:nvGrpSpPr>
        <p:grpSpPr>
          <a:xfrm rot="8100207" flipH="1">
            <a:off x="-392344" y="-1702735"/>
            <a:ext cx="478651" cy="4846084"/>
            <a:chOff x="3794083" y="2503850"/>
            <a:chExt cx="408445" cy="3699739"/>
          </a:xfrm>
        </p:grpSpPr>
        <p:grpSp>
          <p:nvGrpSpPr>
            <p:cNvPr id="693" name="Google Shape;693;p13"/>
            <p:cNvGrpSpPr/>
            <p:nvPr/>
          </p:nvGrpSpPr>
          <p:grpSpPr>
            <a:xfrm>
              <a:off x="3794083" y="2503851"/>
              <a:ext cx="408445" cy="3699738"/>
              <a:chOff x="5554908" y="3098301"/>
              <a:chExt cx="408445" cy="3699738"/>
            </a:xfrm>
          </p:grpSpPr>
          <p:grpSp>
            <p:nvGrpSpPr>
              <p:cNvPr id="694" name="Google Shape;694;p13"/>
              <p:cNvGrpSpPr/>
              <p:nvPr/>
            </p:nvGrpSpPr>
            <p:grpSpPr>
              <a:xfrm rot="5525154">
                <a:off x="4051841" y="5036428"/>
                <a:ext cx="3322621" cy="195680"/>
                <a:chOff x="9400423" y="4620600"/>
                <a:chExt cx="3322413" cy="195668"/>
              </a:xfrm>
            </p:grpSpPr>
            <p:sp>
              <p:nvSpPr>
                <p:cNvPr id="695" name="Google Shape;695;p13"/>
                <p:cNvSpPr/>
                <p:nvPr/>
              </p:nvSpPr>
              <p:spPr>
                <a:xfrm>
                  <a:off x="9835917" y="4707429"/>
                  <a:ext cx="2257709" cy="41599"/>
                </a:xfrm>
                <a:custGeom>
                  <a:avLst/>
                  <a:gdLst/>
                  <a:ahLst/>
                  <a:cxnLst/>
                  <a:rect l="l" t="t" r="r" b="b"/>
                  <a:pathLst>
                    <a:path w="2257709" h="41599" extrusionOk="0">
                      <a:moveTo>
                        <a:pt x="-311" y="-309"/>
                      </a:moveTo>
                      <a:lnTo>
                        <a:pt x="2257398" y="-309"/>
                      </a:lnTo>
                      <a:lnTo>
                        <a:pt x="2257398" y="41291"/>
                      </a:lnTo>
                      <a:lnTo>
                        <a:pt x="-311" y="41291"/>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96" name="Google Shape;696;p13"/>
                <p:cNvSpPr/>
                <p:nvPr/>
              </p:nvSpPr>
              <p:spPr>
                <a:xfrm>
                  <a:off x="9835917" y="4672713"/>
                  <a:ext cx="2257709" cy="7104"/>
                </a:xfrm>
                <a:custGeom>
                  <a:avLst/>
                  <a:gdLst/>
                  <a:ahLst/>
                  <a:cxnLst/>
                  <a:rect l="l" t="t" r="r" b="b"/>
                  <a:pathLst>
                    <a:path w="2257709" h="7104" extrusionOk="0">
                      <a:moveTo>
                        <a:pt x="-311" y="-307"/>
                      </a:moveTo>
                      <a:lnTo>
                        <a:pt x="2257398" y="-307"/>
                      </a:lnTo>
                      <a:lnTo>
                        <a:pt x="2257398" y="6797"/>
                      </a:lnTo>
                      <a:lnTo>
                        <a:pt x="-311" y="6797"/>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97" name="Google Shape;697;p13"/>
                <p:cNvSpPr/>
                <p:nvPr/>
              </p:nvSpPr>
              <p:spPr>
                <a:xfrm>
                  <a:off x="9835917" y="4692302"/>
                  <a:ext cx="2257709" cy="7104"/>
                </a:xfrm>
                <a:custGeom>
                  <a:avLst/>
                  <a:gdLst/>
                  <a:ahLst/>
                  <a:cxnLst/>
                  <a:rect l="l" t="t" r="r" b="b"/>
                  <a:pathLst>
                    <a:path w="2257709" h="7104" extrusionOk="0">
                      <a:moveTo>
                        <a:pt x="-311" y="-308"/>
                      </a:moveTo>
                      <a:lnTo>
                        <a:pt x="2257398" y="-308"/>
                      </a:lnTo>
                      <a:lnTo>
                        <a:pt x="2257398" y="6797"/>
                      </a:lnTo>
                      <a:lnTo>
                        <a:pt x="-311" y="6797"/>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98" name="Google Shape;698;p13"/>
                <p:cNvSpPr/>
                <p:nvPr/>
              </p:nvSpPr>
              <p:spPr>
                <a:xfrm>
                  <a:off x="9626030" y="4623399"/>
                  <a:ext cx="3053164" cy="30254"/>
                </a:xfrm>
                <a:custGeom>
                  <a:avLst/>
                  <a:gdLst/>
                  <a:ahLst/>
                  <a:cxnLst/>
                  <a:rect l="l" t="t" r="r" b="b"/>
                  <a:pathLst>
                    <a:path w="3053164" h="30254" extrusionOk="0">
                      <a:moveTo>
                        <a:pt x="-317" y="29948"/>
                      </a:moveTo>
                      <a:cubicBezTo>
                        <a:pt x="76907" y="19888"/>
                        <a:pt x="186956" y="-306"/>
                        <a:pt x="231354" y="-306"/>
                      </a:cubicBezTo>
                      <a:lnTo>
                        <a:pt x="3052848" y="-306"/>
                      </a:lnTo>
                      <a:lnTo>
                        <a:pt x="3052848" y="16182"/>
                      </a:lnTo>
                      <a:lnTo>
                        <a:pt x="231354" y="16182"/>
                      </a:lnTo>
                      <a:lnTo>
                        <a:pt x="-317" y="29948"/>
                      </a:lnTo>
                      <a:close/>
                    </a:path>
                  </a:pathLst>
                </a:custGeom>
                <a:solidFill>
                  <a:srgbClr val="C6C6C6"/>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99" name="Google Shape;699;p13"/>
                <p:cNvSpPr/>
                <p:nvPr/>
              </p:nvSpPr>
              <p:spPr>
                <a:xfrm>
                  <a:off x="12092744" y="4714993"/>
                  <a:ext cx="459485" cy="15127"/>
                </a:xfrm>
                <a:custGeom>
                  <a:avLst/>
                  <a:gdLst/>
                  <a:ahLst/>
                  <a:cxnLst/>
                  <a:rect l="l" t="t" r="r" b="b"/>
                  <a:pathLst>
                    <a:path w="459485" h="15127" extrusionOk="0">
                      <a:moveTo>
                        <a:pt x="-348" y="-309"/>
                      </a:moveTo>
                      <a:lnTo>
                        <a:pt x="459138" y="-309"/>
                      </a:lnTo>
                      <a:lnTo>
                        <a:pt x="459138" y="14818"/>
                      </a:lnTo>
                      <a:lnTo>
                        <a:pt x="-348" y="14818"/>
                      </a:lnTo>
                      <a:close/>
                    </a:path>
                  </a:pathLst>
                </a:custGeom>
                <a:solidFill>
                  <a:srgbClr val="DEDED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0" name="Google Shape;700;p13"/>
                <p:cNvSpPr/>
                <p:nvPr/>
              </p:nvSpPr>
              <p:spPr>
                <a:xfrm>
                  <a:off x="9635581" y="4764005"/>
                  <a:ext cx="2915286" cy="5348"/>
                </a:xfrm>
                <a:custGeom>
                  <a:avLst/>
                  <a:gdLst/>
                  <a:ahLst/>
                  <a:cxnLst/>
                  <a:rect l="l" t="t" r="r" b="b"/>
                  <a:pathLst>
                    <a:path w="2915286" h="5348" extrusionOk="0">
                      <a:moveTo>
                        <a:pt x="-292" y="-310"/>
                      </a:moveTo>
                      <a:lnTo>
                        <a:pt x="2914995" y="-310"/>
                      </a:lnTo>
                      <a:lnTo>
                        <a:pt x="2914995" y="5039"/>
                      </a:lnTo>
                      <a:lnTo>
                        <a:pt x="-292" y="5039"/>
                      </a:lnTo>
                      <a:close/>
                    </a:path>
                  </a:pathLst>
                </a:custGeom>
                <a:solidFill>
                  <a:srgbClr val="DADAD8"/>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1" name="Google Shape;701;p13"/>
                <p:cNvSpPr/>
                <p:nvPr/>
              </p:nvSpPr>
              <p:spPr>
                <a:xfrm>
                  <a:off x="9626030" y="4788813"/>
                  <a:ext cx="3061181" cy="19513"/>
                </a:xfrm>
                <a:custGeom>
                  <a:avLst/>
                  <a:gdLst/>
                  <a:ahLst/>
                  <a:cxnLst/>
                  <a:rect l="l" t="t" r="r" b="b"/>
                  <a:pathLst>
                    <a:path w="3061181" h="19513" extrusionOk="0">
                      <a:moveTo>
                        <a:pt x="239371" y="13152"/>
                      </a:moveTo>
                      <a:lnTo>
                        <a:pt x="3060865" y="13152"/>
                      </a:lnTo>
                      <a:lnTo>
                        <a:pt x="3052848" y="19203"/>
                      </a:lnTo>
                      <a:lnTo>
                        <a:pt x="231354" y="19203"/>
                      </a:lnTo>
                      <a:cubicBezTo>
                        <a:pt x="175762" y="19203"/>
                        <a:pt x="76831" y="9900"/>
                        <a:pt x="-317" y="-311"/>
                      </a:cubicBezTo>
                      <a:lnTo>
                        <a:pt x="239371" y="13152"/>
                      </a:lnTo>
                      <a:close/>
                    </a:path>
                  </a:pathLst>
                </a:custGeom>
                <a:solidFill>
                  <a:srgbClr val="CDCDC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2" name="Google Shape;702;p13"/>
                <p:cNvSpPr/>
                <p:nvPr/>
              </p:nvSpPr>
              <p:spPr>
                <a:xfrm>
                  <a:off x="12565137" y="4621281"/>
                  <a:ext cx="157699" cy="194306"/>
                </a:xfrm>
                <a:custGeom>
                  <a:avLst/>
                  <a:gdLst/>
                  <a:ahLst/>
                  <a:cxnLst/>
                  <a:rect l="l" t="t" r="r" b="b"/>
                  <a:pathLst>
                    <a:path w="157699" h="194306" extrusionOk="0">
                      <a:moveTo>
                        <a:pt x="113096" y="-309"/>
                      </a:moveTo>
                      <a:lnTo>
                        <a:pt x="113096" y="29794"/>
                      </a:lnTo>
                      <a:lnTo>
                        <a:pt x="-357" y="29794"/>
                      </a:lnTo>
                      <a:lnTo>
                        <a:pt x="-357" y="169417"/>
                      </a:lnTo>
                      <a:lnTo>
                        <a:pt x="113096" y="169417"/>
                      </a:lnTo>
                      <a:lnTo>
                        <a:pt x="113096" y="193998"/>
                      </a:lnTo>
                      <a:cubicBezTo>
                        <a:pt x="140248" y="169871"/>
                        <a:pt x="157342" y="135381"/>
                        <a:pt x="157342" y="96883"/>
                      </a:cubicBezTo>
                      <a:lnTo>
                        <a:pt x="157342" y="94538"/>
                      </a:lnTo>
                      <a:cubicBezTo>
                        <a:pt x="156661" y="56872"/>
                        <a:pt x="139719" y="23365"/>
                        <a:pt x="113096" y="-309"/>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3" name="Google Shape;703;p13"/>
                <p:cNvSpPr/>
                <p:nvPr/>
              </p:nvSpPr>
              <p:spPr>
                <a:xfrm>
                  <a:off x="9626030" y="4662427"/>
                  <a:ext cx="140620" cy="90921"/>
                </a:xfrm>
                <a:custGeom>
                  <a:avLst/>
                  <a:gdLst/>
                  <a:ahLst/>
                  <a:cxnLst/>
                  <a:rect l="l" t="t" r="r" b="b"/>
                  <a:pathLst>
                    <a:path w="140620" h="90921" extrusionOk="0">
                      <a:moveTo>
                        <a:pt x="-277" y="-308"/>
                      </a:moveTo>
                      <a:lnTo>
                        <a:pt x="140344" y="-308"/>
                      </a:lnTo>
                      <a:lnTo>
                        <a:pt x="140344" y="90613"/>
                      </a:lnTo>
                      <a:lnTo>
                        <a:pt x="-277" y="90613"/>
                      </a:lnTo>
                      <a:close/>
                    </a:path>
                  </a:pathLst>
                </a:custGeom>
                <a:solidFill>
                  <a:srgbClr val="7F6A4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4" name="Google Shape;704;p13"/>
                <p:cNvSpPr/>
                <p:nvPr/>
              </p:nvSpPr>
              <p:spPr>
                <a:xfrm>
                  <a:off x="12551749" y="4639207"/>
                  <a:ext cx="14707" cy="164037"/>
                </a:xfrm>
                <a:custGeom>
                  <a:avLst/>
                  <a:gdLst/>
                  <a:ahLst/>
                  <a:cxnLst/>
                  <a:rect l="l" t="t" r="r" b="b"/>
                  <a:pathLst>
                    <a:path w="14707" h="164037" extrusionOk="0">
                      <a:moveTo>
                        <a:pt x="-355" y="-309"/>
                      </a:moveTo>
                      <a:lnTo>
                        <a:pt x="14353" y="-309"/>
                      </a:lnTo>
                      <a:lnTo>
                        <a:pt x="14353" y="163729"/>
                      </a:lnTo>
                      <a:lnTo>
                        <a:pt x="-355" y="163729"/>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5" name="Google Shape;705;p13"/>
                <p:cNvSpPr/>
                <p:nvPr/>
              </p:nvSpPr>
              <p:spPr>
                <a:xfrm>
                  <a:off x="12565210" y="4638903"/>
                  <a:ext cx="151950" cy="157900"/>
                </a:xfrm>
                <a:custGeom>
                  <a:avLst/>
                  <a:gdLst/>
                  <a:ahLst/>
                  <a:cxnLst/>
                  <a:rect l="l" t="t" r="r" b="b"/>
                  <a:pathLst>
                    <a:path w="151950" h="157900" extrusionOk="0">
                      <a:moveTo>
                        <a:pt x="118238" y="-309"/>
                      </a:moveTo>
                      <a:lnTo>
                        <a:pt x="118238" y="24155"/>
                      </a:lnTo>
                      <a:lnTo>
                        <a:pt x="-358" y="24155"/>
                      </a:lnTo>
                      <a:lnTo>
                        <a:pt x="-358" y="137644"/>
                      </a:lnTo>
                      <a:lnTo>
                        <a:pt x="118238" y="137644"/>
                      </a:lnTo>
                      <a:lnTo>
                        <a:pt x="118238" y="157592"/>
                      </a:lnTo>
                      <a:cubicBezTo>
                        <a:pt x="140173" y="136296"/>
                        <a:pt x="151593" y="109945"/>
                        <a:pt x="151593" y="78675"/>
                      </a:cubicBezTo>
                      <a:lnTo>
                        <a:pt x="151593" y="76788"/>
                      </a:lnTo>
                      <a:cubicBezTo>
                        <a:pt x="150913" y="46125"/>
                        <a:pt x="139643" y="23885"/>
                        <a:pt x="118238" y="-309"/>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6" name="Google Shape;706;p13"/>
                <p:cNvSpPr/>
                <p:nvPr/>
              </p:nvSpPr>
              <p:spPr>
                <a:xfrm>
                  <a:off x="9835917" y="4718094"/>
                  <a:ext cx="2257709" cy="20206"/>
                </a:xfrm>
                <a:custGeom>
                  <a:avLst/>
                  <a:gdLst/>
                  <a:ahLst/>
                  <a:cxnLst/>
                  <a:rect l="l" t="t" r="r" b="b"/>
                  <a:pathLst>
                    <a:path w="2257709" h="20206" extrusionOk="0">
                      <a:moveTo>
                        <a:pt x="-311" y="-309"/>
                      </a:moveTo>
                      <a:lnTo>
                        <a:pt x="2257398" y="-309"/>
                      </a:lnTo>
                      <a:lnTo>
                        <a:pt x="2257398" y="19898"/>
                      </a:lnTo>
                      <a:lnTo>
                        <a:pt x="-311" y="19898"/>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7" name="Google Shape;707;p13"/>
                <p:cNvSpPr/>
                <p:nvPr/>
              </p:nvSpPr>
              <p:spPr>
                <a:xfrm>
                  <a:off x="9766182" y="4662426"/>
                  <a:ext cx="70189" cy="90913"/>
                </a:xfrm>
                <a:custGeom>
                  <a:avLst/>
                  <a:gdLst/>
                  <a:ahLst/>
                  <a:cxnLst/>
                  <a:rect l="l" t="t" r="r" b="b"/>
                  <a:pathLst>
                    <a:path w="70189" h="90913" extrusionOk="0">
                      <a:moveTo>
                        <a:pt x="69910" y="2339"/>
                      </a:moveTo>
                      <a:lnTo>
                        <a:pt x="-280" y="-308"/>
                      </a:lnTo>
                      <a:lnTo>
                        <a:pt x="-280" y="90605"/>
                      </a:lnTo>
                      <a:lnTo>
                        <a:pt x="69910" y="87202"/>
                      </a:lnTo>
                      <a:lnTo>
                        <a:pt x="69910" y="2339"/>
                      </a:lnTo>
                      <a:close/>
                    </a:path>
                  </a:pathLst>
                </a:custGeom>
                <a:gradFill>
                  <a:gsLst>
                    <a:gs pos="0">
                      <a:srgbClr val="8D7955"/>
                    </a:gs>
                    <a:gs pos="50000">
                      <a:srgbClr val="927D58"/>
                    </a:gs>
                    <a:gs pos="100000">
                      <a:srgbClr val="97825C"/>
                    </a:gs>
                  </a:gsLst>
                  <a:lin ang="4175143"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8" name="Google Shape;708;p13"/>
                <p:cNvSpPr/>
                <p:nvPr/>
              </p:nvSpPr>
              <p:spPr>
                <a:xfrm flipH="1">
                  <a:off x="12093664" y="4672713"/>
                  <a:ext cx="457592" cy="7104"/>
                </a:xfrm>
                <a:custGeom>
                  <a:avLst/>
                  <a:gdLst/>
                  <a:ahLst/>
                  <a:cxnLst/>
                  <a:rect l="l" t="t" r="r" b="b"/>
                  <a:pathLst>
                    <a:path w="457592" h="7104" extrusionOk="0">
                      <a:moveTo>
                        <a:pt x="-169" y="-307"/>
                      </a:moveTo>
                      <a:lnTo>
                        <a:pt x="457424" y="-307"/>
                      </a:lnTo>
                      <a:lnTo>
                        <a:pt x="457424" y="6797"/>
                      </a:lnTo>
                      <a:lnTo>
                        <a:pt x="-169" y="6797"/>
                      </a:lnTo>
                      <a:close/>
                    </a:path>
                  </a:pathLst>
                </a:custGeom>
                <a:solidFill>
                  <a:srgbClr val="CCCCC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09" name="Google Shape;709;p13"/>
                <p:cNvSpPr/>
                <p:nvPr/>
              </p:nvSpPr>
              <p:spPr>
                <a:xfrm flipH="1">
                  <a:off x="12093664" y="4692302"/>
                  <a:ext cx="457592" cy="7104"/>
                </a:xfrm>
                <a:custGeom>
                  <a:avLst/>
                  <a:gdLst/>
                  <a:ahLst/>
                  <a:cxnLst/>
                  <a:rect l="l" t="t" r="r" b="b"/>
                  <a:pathLst>
                    <a:path w="457592" h="7104" extrusionOk="0">
                      <a:moveTo>
                        <a:pt x="-169" y="-308"/>
                      </a:moveTo>
                      <a:lnTo>
                        <a:pt x="457424" y="-308"/>
                      </a:lnTo>
                      <a:lnTo>
                        <a:pt x="457424" y="6797"/>
                      </a:lnTo>
                      <a:lnTo>
                        <a:pt x="-169" y="6797"/>
                      </a:lnTo>
                      <a:close/>
                    </a:path>
                  </a:pathLst>
                </a:custGeom>
                <a:solidFill>
                  <a:srgbClr val="CCCCCC"/>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0" name="Google Shape;710;p13"/>
                <p:cNvSpPr/>
                <p:nvPr/>
              </p:nvSpPr>
              <p:spPr>
                <a:xfrm>
                  <a:off x="9626027" y="4662427"/>
                  <a:ext cx="140620" cy="90921"/>
                </a:xfrm>
                <a:custGeom>
                  <a:avLst/>
                  <a:gdLst/>
                  <a:ahLst/>
                  <a:cxnLst/>
                  <a:rect l="l" t="t" r="r" b="b"/>
                  <a:pathLst>
                    <a:path w="140620" h="90921" extrusionOk="0">
                      <a:moveTo>
                        <a:pt x="-277" y="-308"/>
                      </a:moveTo>
                      <a:lnTo>
                        <a:pt x="140344" y="-308"/>
                      </a:lnTo>
                      <a:lnTo>
                        <a:pt x="140344" y="90613"/>
                      </a:lnTo>
                      <a:lnTo>
                        <a:pt x="-277" y="90613"/>
                      </a:lnTo>
                      <a:close/>
                    </a:path>
                  </a:pathLst>
                </a:custGeom>
                <a:gradFill>
                  <a:gsLst>
                    <a:gs pos="0">
                      <a:srgbClr val="FFFFFF">
                        <a:alpha val="0"/>
                      </a:srgbClr>
                    </a:gs>
                    <a:gs pos="9730">
                      <a:srgbClr val="FFFFFF">
                        <a:alpha val="0"/>
                      </a:srgbClr>
                    </a:gs>
                    <a:gs pos="19450">
                      <a:srgbClr val="FFFFFF">
                        <a:alpha val="30196"/>
                      </a:srgbClr>
                    </a:gs>
                    <a:gs pos="29170">
                      <a:srgbClr val="FFFFFF">
                        <a:alpha val="0"/>
                      </a:srgbClr>
                    </a:gs>
                    <a:gs pos="39590">
                      <a:srgbClr val="FFFFFF">
                        <a:alpha val="21960"/>
                      </a:srgbClr>
                    </a:gs>
                    <a:gs pos="48270">
                      <a:srgbClr val="FFFFFF">
                        <a:alpha val="0"/>
                      </a:srgbClr>
                    </a:gs>
                    <a:gs pos="74570">
                      <a:srgbClr val="FFFFFF">
                        <a:alpha val="0"/>
                      </a:srgbClr>
                    </a:gs>
                    <a:gs pos="81730">
                      <a:srgbClr val="FFFFFF">
                        <a:alpha val="13333"/>
                      </a:srgbClr>
                    </a:gs>
                    <a:gs pos="90869">
                      <a:srgbClr val="FFFFFF">
                        <a:alpha val="0"/>
                      </a:srgbClr>
                    </a:gs>
                    <a:gs pos="100000">
                      <a:srgbClr val="FFFFFF">
                        <a:alpha val="0"/>
                      </a:srgbClr>
                    </a:gs>
                  </a:gsLst>
                  <a:lin ang="540001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1" name="Google Shape;711;p13"/>
                <p:cNvSpPr/>
                <p:nvPr/>
              </p:nvSpPr>
              <p:spPr>
                <a:xfrm>
                  <a:off x="9766182" y="4662426"/>
                  <a:ext cx="70189" cy="90913"/>
                </a:xfrm>
                <a:custGeom>
                  <a:avLst/>
                  <a:gdLst/>
                  <a:ahLst/>
                  <a:cxnLst/>
                  <a:rect l="l" t="t" r="r" b="b"/>
                  <a:pathLst>
                    <a:path w="70189" h="90913" extrusionOk="0">
                      <a:moveTo>
                        <a:pt x="69910" y="2339"/>
                      </a:moveTo>
                      <a:lnTo>
                        <a:pt x="-280" y="-308"/>
                      </a:lnTo>
                      <a:lnTo>
                        <a:pt x="-280" y="90605"/>
                      </a:lnTo>
                      <a:lnTo>
                        <a:pt x="69910" y="87202"/>
                      </a:lnTo>
                      <a:lnTo>
                        <a:pt x="69910" y="2339"/>
                      </a:lnTo>
                      <a:close/>
                    </a:path>
                  </a:pathLst>
                </a:custGeom>
                <a:gradFill>
                  <a:gsLst>
                    <a:gs pos="0">
                      <a:srgbClr val="FFFFFF">
                        <a:alpha val="0"/>
                      </a:srgbClr>
                    </a:gs>
                    <a:gs pos="9730">
                      <a:srgbClr val="FFFFFF">
                        <a:alpha val="0"/>
                      </a:srgbClr>
                    </a:gs>
                    <a:gs pos="19450">
                      <a:srgbClr val="FFFFFF">
                        <a:alpha val="30196"/>
                      </a:srgbClr>
                    </a:gs>
                    <a:gs pos="29170">
                      <a:srgbClr val="FFFFFF">
                        <a:alpha val="0"/>
                      </a:srgbClr>
                    </a:gs>
                    <a:gs pos="39590">
                      <a:srgbClr val="FFFFFF">
                        <a:alpha val="21960"/>
                      </a:srgbClr>
                    </a:gs>
                    <a:gs pos="48270">
                      <a:srgbClr val="FFFFFF">
                        <a:alpha val="0"/>
                      </a:srgbClr>
                    </a:gs>
                    <a:gs pos="74570">
                      <a:srgbClr val="FFFFFF">
                        <a:alpha val="0"/>
                      </a:srgbClr>
                    </a:gs>
                    <a:gs pos="81730">
                      <a:srgbClr val="FFFFFF">
                        <a:alpha val="13333"/>
                      </a:srgbClr>
                    </a:gs>
                    <a:gs pos="90869">
                      <a:srgbClr val="FFFFFF">
                        <a:alpha val="0"/>
                      </a:srgbClr>
                    </a:gs>
                    <a:gs pos="100000">
                      <a:srgbClr val="FFFFFF">
                        <a:alpha val="0"/>
                      </a:srgbClr>
                    </a:gs>
                  </a:gsLst>
                  <a:lin ang="540001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2" name="Google Shape;712;p13"/>
                <p:cNvSpPr/>
                <p:nvPr/>
              </p:nvSpPr>
              <p:spPr>
                <a:xfrm>
                  <a:off x="12674732" y="4651686"/>
                  <a:ext cx="4679" cy="135039"/>
                </a:xfrm>
                <a:custGeom>
                  <a:avLst/>
                  <a:gdLst/>
                  <a:ahLst/>
                  <a:cxnLst/>
                  <a:rect l="l" t="t" r="r" b="b"/>
                  <a:pathLst>
                    <a:path w="4679" h="135039" extrusionOk="0">
                      <a:moveTo>
                        <a:pt x="-358" y="-309"/>
                      </a:moveTo>
                      <a:lnTo>
                        <a:pt x="4322" y="-309"/>
                      </a:lnTo>
                      <a:lnTo>
                        <a:pt x="4322" y="134731"/>
                      </a:lnTo>
                      <a:lnTo>
                        <a:pt x="-358" y="134731"/>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3" name="Google Shape;713;p13"/>
                <p:cNvSpPr/>
                <p:nvPr/>
              </p:nvSpPr>
              <p:spPr>
                <a:xfrm>
                  <a:off x="9626030" y="4620600"/>
                  <a:ext cx="3053164" cy="195668"/>
                </a:xfrm>
                <a:custGeom>
                  <a:avLst/>
                  <a:gdLst/>
                  <a:ahLst/>
                  <a:cxnLst/>
                  <a:rect l="l" t="t" r="r" b="b"/>
                  <a:pathLst>
                    <a:path w="3053164" h="195668" extrusionOk="0">
                      <a:moveTo>
                        <a:pt x="-317" y="29946"/>
                      </a:moveTo>
                      <a:cubicBezTo>
                        <a:pt x="76907" y="19886"/>
                        <a:pt x="186956" y="-309"/>
                        <a:pt x="231354" y="-309"/>
                      </a:cubicBezTo>
                      <a:lnTo>
                        <a:pt x="3052848" y="-309"/>
                      </a:lnTo>
                      <a:lnTo>
                        <a:pt x="3052848" y="195360"/>
                      </a:lnTo>
                      <a:lnTo>
                        <a:pt x="231354" y="195360"/>
                      </a:lnTo>
                      <a:cubicBezTo>
                        <a:pt x="175762" y="195360"/>
                        <a:pt x="76831" y="175316"/>
                        <a:pt x="-317" y="165106"/>
                      </a:cubicBezTo>
                      <a:lnTo>
                        <a:pt x="-317" y="29946"/>
                      </a:lnTo>
                      <a:close/>
                    </a:path>
                  </a:pathLst>
                </a:custGeom>
                <a:solidFill>
                  <a:srgbClr val="999999">
                    <a:alpha val="1373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4" name="Google Shape;714;p13"/>
                <p:cNvSpPr/>
                <p:nvPr/>
              </p:nvSpPr>
              <p:spPr>
                <a:xfrm>
                  <a:off x="9493668" y="4650703"/>
                  <a:ext cx="132588" cy="135689"/>
                </a:xfrm>
                <a:custGeom>
                  <a:avLst/>
                  <a:gdLst/>
                  <a:ahLst/>
                  <a:cxnLst/>
                  <a:rect l="l" t="t" r="r" b="b"/>
                  <a:pathLst>
                    <a:path w="132588" h="135689" extrusionOk="0">
                      <a:moveTo>
                        <a:pt x="-273" y="28735"/>
                      </a:moveTo>
                      <a:lnTo>
                        <a:pt x="132315" y="-309"/>
                      </a:lnTo>
                      <a:lnTo>
                        <a:pt x="132315" y="135381"/>
                      </a:lnTo>
                      <a:lnTo>
                        <a:pt x="-273" y="106261"/>
                      </a:lnTo>
                      <a:lnTo>
                        <a:pt x="-273" y="28735"/>
                      </a:lnTo>
                      <a:close/>
                    </a:path>
                  </a:pathLst>
                </a:custGeom>
                <a:solidFill>
                  <a:srgbClr val="B3A185"/>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5" name="Google Shape;715;p13"/>
                <p:cNvSpPr/>
                <p:nvPr/>
              </p:nvSpPr>
              <p:spPr>
                <a:xfrm>
                  <a:off x="9502215" y="4666738"/>
                  <a:ext cx="115570" cy="103544"/>
                </a:xfrm>
                <a:custGeom>
                  <a:avLst/>
                  <a:gdLst/>
                  <a:ahLst/>
                  <a:cxnLst/>
                  <a:rect l="l" t="t" r="r" b="b"/>
                  <a:pathLst>
                    <a:path w="115570" h="103544" extrusionOk="0">
                      <a:moveTo>
                        <a:pt x="-273" y="21928"/>
                      </a:moveTo>
                      <a:lnTo>
                        <a:pt x="115297" y="-309"/>
                      </a:lnTo>
                      <a:lnTo>
                        <a:pt x="115297" y="103236"/>
                      </a:lnTo>
                      <a:lnTo>
                        <a:pt x="-273" y="81075"/>
                      </a:lnTo>
                      <a:lnTo>
                        <a:pt x="-273" y="21928"/>
                      </a:lnTo>
                      <a:close/>
                    </a:path>
                  </a:pathLst>
                </a:custGeom>
                <a:solidFill>
                  <a:srgbClr val="C5AD8B"/>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6" name="Google Shape;716;p13"/>
                <p:cNvSpPr/>
                <p:nvPr/>
              </p:nvSpPr>
              <p:spPr>
                <a:xfrm>
                  <a:off x="9502215" y="4666738"/>
                  <a:ext cx="115570" cy="103544"/>
                </a:xfrm>
                <a:custGeom>
                  <a:avLst/>
                  <a:gdLst/>
                  <a:ahLst/>
                  <a:cxnLst/>
                  <a:rect l="l" t="t" r="r" b="b"/>
                  <a:pathLst>
                    <a:path w="115570" h="103544" extrusionOk="0">
                      <a:moveTo>
                        <a:pt x="-273" y="21928"/>
                      </a:moveTo>
                      <a:lnTo>
                        <a:pt x="115297" y="-309"/>
                      </a:lnTo>
                      <a:lnTo>
                        <a:pt x="115297" y="103236"/>
                      </a:lnTo>
                      <a:lnTo>
                        <a:pt x="-273" y="81075"/>
                      </a:lnTo>
                      <a:lnTo>
                        <a:pt x="-273" y="21928"/>
                      </a:lnTo>
                      <a:close/>
                    </a:path>
                  </a:pathLst>
                </a:custGeom>
                <a:gradFill>
                  <a:gsLst>
                    <a:gs pos="0">
                      <a:srgbClr val="E4CCA8"/>
                    </a:gs>
                    <a:gs pos="50000">
                      <a:srgbClr val="E4CCA8">
                        <a:alpha val="49803"/>
                      </a:srgbClr>
                    </a:gs>
                    <a:gs pos="100000">
                      <a:srgbClr val="E4CCA8">
                        <a:alpha val="0"/>
                      </a:srgbClr>
                    </a:gs>
                  </a:gsLst>
                  <a:lin ang="5767852"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7" name="Google Shape;717;p13"/>
                <p:cNvSpPr/>
                <p:nvPr/>
              </p:nvSpPr>
              <p:spPr>
                <a:xfrm>
                  <a:off x="9400423" y="4679823"/>
                  <a:ext cx="93472" cy="77450"/>
                </a:xfrm>
                <a:custGeom>
                  <a:avLst/>
                  <a:gdLst/>
                  <a:ahLst/>
                  <a:cxnLst/>
                  <a:rect l="l" t="t" r="r" b="b"/>
                  <a:pathLst>
                    <a:path w="93472" h="77450" extrusionOk="0">
                      <a:moveTo>
                        <a:pt x="19306" y="16256"/>
                      </a:moveTo>
                      <a:lnTo>
                        <a:pt x="93202" y="-309"/>
                      </a:lnTo>
                      <a:lnTo>
                        <a:pt x="93202" y="77142"/>
                      </a:lnTo>
                      <a:lnTo>
                        <a:pt x="19306" y="60578"/>
                      </a:lnTo>
                      <a:cubicBezTo>
                        <a:pt x="-7695" y="54527"/>
                        <a:pt x="-5880" y="21928"/>
                        <a:pt x="19306" y="16256"/>
                      </a:cubicBezTo>
                      <a:close/>
                    </a:path>
                  </a:pathLst>
                </a:custGeom>
                <a:gradFill>
                  <a:gsLst>
                    <a:gs pos="0">
                      <a:srgbClr val="C4C09D"/>
                    </a:gs>
                    <a:gs pos="15990">
                      <a:srgbClr val="DAD5B8"/>
                    </a:gs>
                    <a:gs pos="49219">
                      <a:srgbClr val="CDC6A0"/>
                    </a:gs>
                    <a:gs pos="70970">
                      <a:srgbClr val="E7E3CF"/>
                    </a:gs>
                    <a:gs pos="85460">
                      <a:srgbClr val="DDD6BB"/>
                    </a:gs>
                    <a:gs pos="100000">
                      <a:srgbClr val="DCD9BD"/>
                    </a:gs>
                  </a:gsLst>
                  <a:lin ang="16200038"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8" name="Google Shape;718;p13"/>
                <p:cNvSpPr/>
                <p:nvPr/>
              </p:nvSpPr>
              <p:spPr>
                <a:xfrm>
                  <a:off x="9453909" y="4679823"/>
                  <a:ext cx="39985" cy="77450"/>
                </a:xfrm>
                <a:custGeom>
                  <a:avLst/>
                  <a:gdLst/>
                  <a:ahLst/>
                  <a:cxnLst/>
                  <a:rect l="l" t="t" r="r" b="b"/>
                  <a:pathLst>
                    <a:path w="39985" h="77450" extrusionOk="0">
                      <a:moveTo>
                        <a:pt x="7192" y="6952"/>
                      </a:moveTo>
                      <a:lnTo>
                        <a:pt x="39715" y="-309"/>
                      </a:lnTo>
                      <a:lnTo>
                        <a:pt x="39715" y="77142"/>
                      </a:lnTo>
                      <a:lnTo>
                        <a:pt x="7192" y="69124"/>
                      </a:lnTo>
                      <a:cubicBezTo>
                        <a:pt x="-2338" y="47720"/>
                        <a:pt x="-3170" y="26996"/>
                        <a:pt x="7192" y="6952"/>
                      </a:cubicBezTo>
                      <a:close/>
                    </a:path>
                  </a:pathLst>
                </a:custGeom>
                <a:gradFill>
                  <a:gsLst>
                    <a:gs pos="0">
                      <a:srgbClr val="C9BB98"/>
                    </a:gs>
                    <a:gs pos="15990">
                      <a:srgbClr val="DFD2B1"/>
                    </a:gs>
                    <a:gs pos="49219">
                      <a:srgbClr val="DCC691"/>
                    </a:gs>
                    <a:gs pos="70970">
                      <a:srgbClr val="F0E3C4"/>
                    </a:gs>
                    <a:gs pos="85460">
                      <a:srgbClr val="EDD9AA"/>
                    </a:gs>
                    <a:gs pos="100000">
                      <a:srgbClr val="F0DBA9"/>
                    </a:gs>
                  </a:gsLst>
                  <a:lin ang="16200038" scaled="0"/>
                </a:gra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19" name="Google Shape;719;p13"/>
                <p:cNvSpPr/>
                <p:nvPr/>
              </p:nvSpPr>
              <p:spPr>
                <a:xfrm>
                  <a:off x="9400423" y="4679823"/>
                  <a:ext cx="93472" cy="77450"/>
                </a:xfrm>
                <a:custGeom>
                  <a:avLst/>
                  <a:gdLst/>
                  <a:ahLst/>
                  <a:cxnLst/>
                  <a:rect l="l" t="t" r="r" b="b"/>
                  <a:pathLst>
                    <a:path w="93472" h="77450" extrusionOk="0">
                      <a:moveTo>
                        <a:pt x="19306" y="16256"/>
                      </a:moveTo>
                      <a:lnTo>
                        <a:pt x="93202" y="-309"/>
                      </a:lnTo>
                      <a:lnTo>
                        <a:pt x="93202" y="77142"/>
                      </a:lnTo>
                      <a:lnTo>
                        <a:pt x="19306" y="60578"/>
                      </a:lnTo>
                      <a:cubicBezTo>
                        <a:pt x="-7695" y="54527"/>
                        <a:pt x="-5880" y="21928"/>
                        <a:pt x="19306" y="16256"/>
                      </a:cubicBez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720" name="Google Shape;720;p13"/>
              <p:cNvGrpSpPr/>
              <p:nvPr/>
            </p:nvGrpSpPr>
            <p:grpSpPr>
              <a:xfrm rot="5525154">
                <a:off x="5102093" y="3647242"/>
                <a:ext cx="1380318" cy="292155"/>
                <a:chOff x="9257093" y="4533807"/>
                <a:chExt cx="1380232" cy="292137"/>
              </a:xfrm>
            </p:grpSpPr>
            <p:sp>
              <p:nvSpPr>
                <p:cNvPr id="721" name="Google Shape;721;p13"/>
                <p:cNvSpPr/>
                <p:nvPr/>
              </p:nvSpPr>
              <p:spPr>
                <a:xfrm>
                  <a:off x="9257093" y="4533807"/>
                  <a:ext cx="1380232" cy="292137"/>
                </a:xfrm>
                <a:custGeom>
                  <a:avLst/>
                  <a:gdLst/>
                  <a:ahLst/>
                  <a:cxnLst/>
                  <a:rect l="l" t="t" r="r" b="b"/>
                  <a:pathLst>
                    <a:path w="1380232" h="292137" extrusionOk="0">
                      <a:moveTo>
                        <a:pt x="-173" y="119250"/>
                      </a:moveTo>
                      <a:cubicBezTo>
                        <a:pt x="-173" y="117057"/>
                        <a:pt x="2399" y="115393"/>
                        <a:pt x="4970" y="114864"/>
                      </a:cubicBezTo>
                      <a:cubicBezTo>
                        <a:pt x="105414" y="94064"/>
                        <a:pt x="205252" y="79920"/>
                        <a:pt x="320747" y="67592"/>
                      </a:cubicBezTo>
                      <a:cubicBezTo>
                        <a:pt x="499700" y="15101"/>
                        <a:pt x="673434" y="15101"/>
                        <a:pt x="847546" y="11395"/>
                      </a:cubicBezTo>
                      <a:cubicBezTo>
                        <a:pt x="847546" y="11395"/>
                        <a:pt x="854126" y="276"/>
                        <a:pt x="861539" y="-329"/>
                      </a:cubicBezTo>
                      <a:cubicBezTo>
                        <a:pt x="868875" y="-1010"/>
                        <a:pt x="876892" y="8747"/>
                        <a:pt x="876892" y="8747"/>
                      </a:cubicBezTo>
                      <a:cubicBezTo>
                        <a:pt x="1049190" y="6630"/>
                        <a:pt x="1244631" y="3150"/>
                        <a:pt x="1360655" y="21151"/>
                      </a:cubicBezTo>
                      <a:cubicBezTo>
                        <a:pt x="1393783" y="26295"/>
                        <a:pt x="1377446" y="62448"/>
                        <a:pt x="1363302" y="63961"/>
                      </a:cubicBezTo>
                      <a:cubicBezTo>
                        <a:pt x="1201519" y="81735"/>
                        <a:pt x="1039584" y="97543"/>
                        <a:pt x="884002" y="101400"/>
                      </a:cubicBezTo>
                      <a:lnTo>
                        <a:pt x="870917" y="119553"/>
                      </a:lnTo>
                      <a:lnTo>
                        <a:pt x="871296" y="278160"/>
                      </a:lnTo>
                      <a:cubicBezTo>
                        <a:pt x="871296" y="285421"/>
                        <a:pt x="866530" y="291774"/>
                        <a:pt x="861765" y="291774"/>
                      </a:cubicBezTo>
                      <a:cubicBezTo>
                        <a:pt x="853521" y="291774"/>
                        <a:pt x="846790" y="284437"/>
                        <a:pt x="842630" y="278841"/>
                      </a:cubicBezTo>
                      <a:cubicBezTo>
                        <a:pt x="704142" y="277782"/>
                        <a:pt x="503936" y="276269"/>
                        <a:pt x="398273" y="270823"/>
                      </a:cubicBezTo>
                      <a:cubicBezTo>
                        <a:pt x="266895" y="264016"/>
                        <a:pt x="136424" y="232779"/>
                        <a:pt x="4970" y="205021"/>
                      </a:cubicBezTo>
                      <a:cubicBezTo>
                        <a:pt x="2172" y="204416"/>
                        <a:pt x="-173" y="203054"/>
                        <a:pt x="-173" y="200861"/>
                      </a:cubicBezTo>
                      <a:lnTo>
                        <a:pt x="-173" y="119250"/>
                      </a:lnTo>
                      <a:close/>
                    </a:path>
                  </a:pathLst>
                </a:custGeom>
                <a:solidFill>
                  <a:schemeClr val="dk2"/>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22" name="Google Shape;722;p13"/>
                <p:cNvSpPr/>
                <p:nvPr/>
              </p:nvSpPr>
              <p:spPr>
                <a:xfrm>
                  <a:off x="10096794" y="4538531"/>
                  <a:ext cx="18685" cy="279698"/>
                </a:xfrm>
                <a:custGeom>
                  <a:avLst/>
                  <a:gdLst/>
                  <a:ahLst/>
                  <a:cxnLst/>
                  <a:rect l="l" t="t" r="r" b="b"/>
                  <a:pathLst>
                    <a:path w="18685" h="279698" extrusionOk="0">
                      <a:moveTo>
                        <a:pt x="15177" y="-363"/>
                      </a:moveTo>
                      <a:lnTo>
                        <a:pt x="10714" y="5234"/>
                      </a:lnTo>
                      <a:cubicBezTo>
                        <a:pt x="12832" y="34959"/>
                        <a:pt x="13664" y="56288"/>
                        <a:pt x="7386" y="96753"/>
                      </a:cubicBezTo>
                      <a:cubicBezTo>
                        <a:pt x="11849" y="120653"/>
                        <a:pt x="6327" y="143117"/>
                        <a:pt x="5344" y="167245"/>
                      </a:cubicBezTo>
                      <a:cubicBezTo>
                        <a:pt x="4058" y="200600"/>
                        <a:pt x="352" y="243107"/>
                        <a:pt x="-177" y="272983"/>
                      </a:cubicBezTo>
                      <a:lnTo>
                        <a:pt x="3983" y="272983"/>
                      </a:lnTo>
                      <a:lnTo>
                        <a:pt x="9277" y="279336"/>
                      </a:lnTo>
                      <a:cubicBezTo>
                        <a:pt x="9806" y="249914"/>
                        <a:pt x="8067" y="201583"/>
                        <a:pt x="9428" y="168001"/>
                      </a:cubicBezTo>
                      <a:cubicBezTo>
                        <a:pt x="10109" y="144252"/>
                        <a:pt x="15630" y="120048"/>
                        <a:pt x="9882" y="96753"/>
                      </a:cubicBezTo>
                      <a:cubicBezTo>
                        <a:pt x="10185" y="95618"/>
                        <a:pt x="24933" y="41690"/>
                        <a:pt x="15177" y="-363"/>
                      </a:cubicBezTo>
                      <a:close/>
                    </a:path>
                  </a:pathLst>
                </a:custGeom>
                <a:solidFill>
                  <a:srgbClr val="FFFFFF">
                    <a:alpha val="3882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23" name="Google Shape;723;p13"/>
                <p:cNvSpPr/>
                <p:nvPr/>
              </p:nvSpPr>
              <p:spPr>
                <a:xfrm>
                  <a:off x="9425381" y="4604128"/>
                  <a:ext cx="218127" cy="18357"/>
                </a:xfrm>
                <a:custGeom>
                  <a:avLst/>
                  <a:gdLst/>
                  <a:ahLst/>
                  <a:cxnLst/>
                  <a:rect l="l" t="t" r="r" b="b"/>
                  <a:pathLst>
                    <a:path w="218127" h="18357" extrusionOk="0">
                      <a:moveTo>
                        <a:pt x="-162" y="17997"/>
                      </a:moveTo>
                      <a:cubicBezTo>
                        <a:pt x="58380" y="8618"/>
                        <a:pt x="231963" y="-2727"/>
                        <a:pt x="217063" y="71"/>
                      </a:cubicBezTo>
                      <a:cubicBezTo>
                        <a:pt x="196339" y="4080"/>
                        <a:pt x="176900" y="14820"/>
                        <a:pt x="161471" y="15047"/>
                      </a:cubicBezTo>
                      <a:cubicBezTo>
                        <a:pt x="113821" y="15955"/>
                        <a:pt x="23437" y="17997"/>
                        <a:pt x="-162" y="17997"/>
                      </a:cubicBezTo>
                      <a:close/>
                    </a:path>
                  </a:pathLst>
                </a:custGeom>
                <a:solidFill>
                  <a:srgbClr val="FFFFFF">
                    <a:alpha val="1765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24" name="Google Shape;724;p13"/>
                <p:cNvSpPr/>
                <p:nvPr/>
              </p:nvSpPr>
              <p:spPr>
                <a:xfrm>
                  <a:off x="9260429" y="4635200"/>
                  <a:ext cx="244284" cy="43128"/>
                </a:xfrm>
                <a:custGeom>
                  <a:avLst/>
                  <a:gdLst/>
                  <a:ahLst/>
                  <a:cxnLst/>
                  <a:rect l="l" t="t" r="r" b="b"/>
                  <a:pathLst>
                    <a:path w="244284" h="43128" extrusionOk="0">
                      <a:moveTo>
                        <a:pt x="4523" y="22850"/>
                      </a:moveTo>
                      <a:cubicBezTo>
                        <a:pt x="95966" y="5681"/>
                        <a:pt x="239446" y="3487"/>
                        <a:pt x="244060" y="-68"/>
                      </a:cubicBezTo>
                      <a:cubicBezTo>
                        <a:pt x="248749" y="-3774"/>
                        <a:pt x="5658" y="28447"/>
                        <a:pt x="5809" y="41456"/>
                      </a:cubicBezTo>
                      <a:cubicBezTo>
                        <a:pt x="5885" y="48868"/>
                        <a:pt x="-6746" y="22396"/>
                        <a:pt x="4523" y="22850"/>
                      </a:cubicBezTo>
                      <a:close/>
                    </a:path>
                  </a:pathLst>
                </a:custGeom>
                <a:solidFill>
                  <a:srgbClr val="FFFFFF">
                    <a:alpha val="3294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25" name="Google Shape;725;p13"/>
                <p:cNvSpPr/>
                <p:nvPr/>
              </p:nvSpPr>
              <p:spPr>
                <a:xfrm>
                  <a:off x="9258973" y="4723232"/>
                  <a:ext cx="175746" cy="27771"/>
                </a:xfrm>
                <a:custGeom>
                  <a:avLst/>
                  <a:gdLst/>
                  <a:ahLst/>
                  <a:cxnLst/>
                  <a:rect l="l" t="t" r="r" b="b"/>
                  <a:pathLst>
                    <a:path w="175746" h="27771" extrusionOk="0">
                      <a:moveTo>
                        <a:pt x="2502" y="-364"/>
                      </a:moveTo>
                      <a:cubicBezTo>
                        <a:pt x="55295" y="11964"/>
                        <a:pt x="145528" y="24217"/>
                        <a:pt x="172681" y="27015"/>
                      </a:cubicBezTo>
                      <a:cubicBezTo>
                        <a:pt x="199229" y="29814"/>
                        <a:pt x="36159" y="16956"/>
                        <a:pt x="4165" y="9922"/>
                      </a:cubicBezTo>
                      <a:cubicBezTo>
                        <a:pt x="-2339" y="8485"/>
                        <a:pt x="-297" y="543"/>
                        <a:pt x="2502" y="-364"/>
                      </a:cubicBezTo>
                      <a:close/>
                    </a:path>
                  </a:pathLst>
                </a:custGeom>
                <a:solidFill>
                  <a:srgbClr val="FFFFFF">
                    <a:alpha val="33730"/>
                  </a:srgbClr>
                </a:solidFill>
                <a:ln>
                  <a:noFill/>
                </a:ln>
                <a:effectLst>
                  <a:outerShdw blurRad="85725" dist="571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sp>
          <p:nvSpPr>
            <p:cNvPr id="726" name="Google Shape;726;p13"/>
            <p:cNvSpPr/>
            <p:nvPr/>
          </p:nvSpPr>
          <p:spPr>
            <a:xfrm>
              <a:off x="4006525" y="2503850"/>
              <a:ext cx="57000" cy="869400"/>
            </a:xfrm>
            <a:prstGeom prst="triangle">
              <a:avLst>
                <a:gd name="adj" fmla="val 56974"/>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13"/>
            <p:cNvSpPr/>
            <p:nvPr/>
          </p:nvSpPr>
          <p:spPr>
            <a:xfrm rot="-346944">
              <a:off x="4070316" y="2558704"/>
              <a:ext cx="23821" cy="805831"/>
            </a:xfrm>
            <a:prstGeom prst="triangle">
              <a:avLst>
                <a:gd name="adj" fmla="val 100000"/>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13"/>
            <p:cNvSpPr/>
            <p:nvPr/>
          </p:nvSpPr>
          <p:spPr>
            <a:xfrm rot="10800000" flipH="1">
              <a:off x="4109425" y="3372983"/>
              <a:ext cx="22200" cy="498000"/>
            </a:xfrm>
            <a:prstGeom prst="triangle">
              <a:avLst>
                <a:gd name="adj" fmla="val 100000"/>
              </a:avLst>
            </a:prstGeom>
            <a:solidFill>
              <a:srgbClr val="FFFFFF">
                <a:alpha val="440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29" name="Google Shape;729;p13"/>
          <p:cNvSpPr txBox="1">
            <a:spLocks noGrp="1"/>
          </p:cNvSpPr>
          <p:nvPr>
            <p:ph type="title"/>
          </p:nvPr>
        </p:nvSpPr>
        <p:spPr>
          <a:xfrm>
            <a:off x="5952727" y="2122000"/>
            <a:ext cx="5132700" cy="1242900"/>
          </a:xfrm>
          <a:prstGeom prst="rect">
            <a:avLst/>
          </a:prstGeom>
        </p:spPr>
        <p:txBody>
          <a:bodyPr spcFirstLastPara="1" wrap="square" lIns="121900" tIns="121900" rIns="121900" bIns="121900" anchor="ctr"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730" name="Google Shape;730;p13"/>
          <p:cNvSpPr txBox="1">
            <a:spLocks noGrp="1"/>
          </p:cNvSpPr>
          <p:nvPr>
            <p:ph type="body" idx="1"/>
          </p:nvPr>
        </p:nvSpPr>
        <p:spPr>
          <a:xfrm>
            <a:off x="5952819" y="3503650"/>
            <a:ext cx="5132700" cy="17025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grpSp>
        <p:nvGrpSpPr>
          <p:cNvPr id="731" name="Google Shape;731;p13"/>
          <p:cNvGrpSpPr/>
          <p:nvPr/>
        </p:nvGrpSpPr>
        <p:grpSpPr>
          <a:xfrm rot="-2267567">
            <a:off x="11274618" y="3679387"/>
            <a:ext cx="875028" cy="2952089"/>
            <a:chOff x="4956637" y="584511"/>
            <a:chExt cx="1835125" cy="6191178"/>
          </a:xfrm>
        </p:grpSpPr>
        <p:sp>
          <p:nvSpPr>
            <p:cNvPr id="732" name="Google Shape;732;p13"/>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733" name="Google Shape;733;p13"/>
            <p:cNvGrpSpPr/>
            <p:nvPr/>
          </p:nvGrpSpPr>
          <p:grpSpPr>
            <a:xfrm>
              <a:off x="4956637" y="584511"/>
              <a:ext cx="1835115" cy="6191178"/>
              <a:chOff x="5775584" y="523589"/>
              <a:chExt cx="1835115" cy="6855473"/>
            </a:xfrm>
          </p:grpSpPr>
          <p:sp>
            <p:nvSpPr>
              <p:cNvPr id="734" name="Google Shape;734;p13"/>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35" name="Google Shape;735;p13"/>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36" name="Google Shape;736;p13"/>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37" name="Google Shape;737;p13"/>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38" name="Google Shape;738;p13"/>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39" name="Google Shape;739;p13"/>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40" name="Google Shape;740;p13"/>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41" name="Google Shape;741;p13"/>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42" name="Google Shape;742;p13"/>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43" name="Google Shape;743;p13"/>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744" name="Google Shape;744;p13"/>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09D520C-46C8-44BD-81EA-6C88EDF8B306}" type="datetimeFigureOut">
              <a:rPr lang="en-GB" smtClean="0"/>
              <a:t>04/03/2026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5D6F7-30F6-4A7C-BCEB-993287570661}" type="slidenum">
              <a:rPr lang="en-GB" smtClean="0"/>
              <a:t>‹#›</a:t>
            </a:fld>
            <a:endParaRPr lang="en-GB"/>
          </a:p>
        </p:txBody>
      </p:sp>
    </p:spTree>
    <p:extLst>
      <p:ext uri="{BB962C8B-B14F-4D97-AF65-F5344CB8AC3E}">
        <p14:creationId xmlns:p14="http://schemas.microsoft.com/office/powerpoint/2010/main" val="2387409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003 Six columns">
  <p:cSld name="003 Six columns">
    <p:spTree>
      <p:nvGrpSpPr>
        <p:cNvPr id="1" name="Shape 213"/>
        <p:cNvGrpSpPr/>
        <p:nvPr/>
      </p:nvGrpSpPr>
      <p:grpSpPr>
        <a:xfrm>
          <a:off x="0" y="0"/>
          <a:ext cx="0" cy="0"/>
          <a:chOff x="0" y="0"/>
          <a:chExt cx="0" cy="0"/>
        </a:xfrm>
      </p:grpSpPr>
      <p:sp>
        <p:nvSpPr>
          <p:cNvPr id="214" name="Google Shape;214;p4"/>
          <p:cNvSpPr txBox="1">
            <a:spLocks noGrp="1"/>
          </p:cNvSpPr>
          <p:nvPr>
            <p:ph type="title"/>
          </p:nvPr>
        </p:nvSpPr>
        <p:spPr>
          <a:xfrm>
            <a:off x="1561325" y="958025"/>
            <a:ext cx="9531300" cy="714600"/>
          </a:xfrm>
          <a:prstGeom prst="rect">
            <a:avLst/>
          </a:prstGeom>
        </p:spPr>
        <p:txBody>
          <a:bodyPr spcFirstLastPara="1" wrap="square" lIns="121900" tIns="121900" rIns="121900" bIns="121900" anchor="ctr" anchorCtr="0">
            <a:noAutofit/>
          </a:bodyPr>
          <a:lstStyle>
            <a:lvl1pPr marL="0" marR="0" lvl="0" indent="0" algn="ctr"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215" name="Google Shape;215;p4"/>
          <p:cNvSpPr txBox="1">
            <a:spLocks noGrp="1"/>
          </p:cNvSpPr>
          <p:nvPr>
            <p:ph type="body" idx="1"/>
          </p:nvPr>
        </p:nvSpPr>
        <p:spPr>
          <a:xfrm>
            <a:off x="1561325" y="2821170"/>
            <a:ext cx="2801100" cy="12381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lnSpc>
                <a:spcPct val="100000"/>
              </a:lnSpc>
              <a:spcBef>
                <a:spcPts val="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216" name="Google Shape;216;p4"/>
          <p:cNvSpPr txBox="1">
            <a:spLocks noGrp="1"/>
          </p:cNvSpPr>
          <p:nvPr>
            <p:ph type="body" idx="2"/>
          </p:nvPr>
        </p:nvSpPr>
        <p:spPr>
          <a:xfrm>
            <a:off x="4926399" y="2821170"/>
            <a:ext cx="2801100" cy="12381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lnSpc>
                <a:spcPct val="100000"/>
              </a:lnSpc>
              <a:spcBef>
                <a:spcPts val="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217" name="Google Shape;217;p4"/>
          <p:cNvSpPr txBox="1">
            <a:spLocks noGrp="1"/>
          </p:cNvSpPr>
          <p:nvPr>
            <p:ph type="body" idx="3"/>
          </p:nvPr>
        </p:nvSpPr>
        <p:spPr>
          <a:xfrm>
            <a:off x="1561325" y="4731645"/>
            <a:ext cx="2801100" cy="12381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lnSpc>
                <a:spcPct val="100000"/>
              </a:lnSpc>
              <a:spcBef>
                <a:spcPts val="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218" name="Google Shape;218;p4"/>
          <p:cNvSpPr txBox="1">
            <a:spLocks noGrp="1"/>
          </p:cNvSpPr>
          <p:nvPr>
            <p:ph type="body" idx="4"/>
          </p:nvPr>
        </p:nvSpPr>
        <p:spPr>
          <a:xfrm>
            <a:off x="4926399" y="4731645"/>
            <a:ext cx="2801100" cy="12381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lnSpc>
                <a:spcPct val="100000"/>
              </a:lnSpc>
              <a:spcBef>
                <a:spcPts val="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219" name="Google Shape;219;p4"/>
          <p:cNvSpPr txBox="1">
            <a:spLocks noGrp="1"/>
          </p:cNvSpPr>
          <p:nvPr>
            <p:ph type="title" idx="5"/>
          </p:nvPr>
        </p:nvSpPr>
        <p:spPr>
          <a:xfrm>
            <a:off x="1561325" y="2169915"/>
            <a:ext cx="2801100" cy="651300"/>
          </a:xfrm>
          <a:prstGeom prst="rect">
            <a:avLst/>
          </a:prstGeom>
        </p:spPr>
        <p:txBody>
          <a:bodyPr spcFirstLastPara="1" wrap="square" lIns="121900" tIns="121900" rIns="121900" bIns="121900" anchor="ctr" anchorCtr="0">
            <a:noAutofit/>
          </a:bodyPr>
          <a:lstStyle>
            <a:lvl1pPr marL="0" marR="0" lvl="0" indent="0" rtl="0">
              <a:lnSpc>
                <a:spcPct val="100000"/>
              </a:lnSpc>
              <a:spcBef>
                <a:spcPts val="0"/>
              </a:spcBef>
              <a:spcAft>
                <a:spcPts val="0"/>
              </a:spcAft>
              <a:buClr>
                <a:schemeClr val="dk1"/>
              </a:buClr>
              <a:buSzPts val="2600"/>
              <a:buFont typeface="Aldrich"/>
              <a:buNone/>
              <a:defRPr sz="26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220" name="Google Shape;220;p4"/>
          <p:cNvSpPr txBox="1">
            <a:spLocks noGrp="1"/>
          </p:cNvSpPr>
          <p:nvPr>
            <p:ph type="title" idx="6"/>
          </p:nvPr>
        </p:nvSpPr>
        <p:spPr>
          <a:xfrm>
            <a:off x="4926399" y="2169915"/>
            <a:ext cx="2801100" cy="651300"/>
          </a:xfrm>
          <a:prstGeom prst="rect">
            <a:avLst/>
          </a:prstGeom>
        </p:spPr>
        <p:txBody>
          <a:bodyPr spcFirstLastPara="1" wrap="square" lIns="121900" tIns="121900" rIns="121900" bIns="121900" anchor="ctr" anchorCtr="0">
            <a:noAutofit/>
          </a:bodyPr>
          <a:lstStyle>
            <a:lvl1pPr marL="0" marR="0" lvl="0" indent="0" rtl="0">
              <a:lnSpc>
                <a:spcPct val="100000"/>
              </a:lnSpc>
              <a:spcBef>
                <a:spcPts val="0"/>
              </a:spcBef>
              <a:spcAft>
                <a:spcPts val="0"/>
              </a:spcAft>
              <a:buClr>
                <a:schemeClr val="dk1"/>
              </a:buClr>
              <a:buSzPts val="2600"/>
              <a:buFont typeface="Aldrich"/>
              <a:buNone/>
              <a:defRPr sz="26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221" name="Google Shape;221;p4"/>
          <p:cNvSpPr txBox="1">
            <a:spLocks noGrp="1"/>
          </p:cNvSpPr>
          <p:nvPr>
            <p:ph type="title" idx="7"/>
          </p:nvPr>
        </p:nvSpPr>
        <p:spPr>
          <a:xfrm>
            <a:off x="1561325" y="4080389"/>
            <a:ext cx="2801100" cy="651300"/>
          </a:xfrm>
          <a:prstGeom prst="rect">
            <a:avLst/>
          </a:prstGeom>
        </p:spPr>
        <p:txBody>
          <a:bodyPr spcFirstLastPara="1" wrap="square" lIns="121900" tIns="121900" rIns="121900" bIns="121900" anchor="ctr" anchorCtr="0">
            <a:noAutofit/>
          </a:bodyPr>
          <a:lstStyle>
            <a:lvl1pPr marL="0" marR="0" lvl="0" indent="0" rtl="0">
              <a:lnSpc>
                <a:spcPct val="100000"/>
              </a:lnSpc>
              <a:spcBef>
                <a:spcPts val="0"/>
              </a:spcBef>
              <a:spcAft>
                <a:spcPts val="0"/>
              </a:spcAft>
              <a:buClr>
                <a:schemeClr val="dk1"/>
              </a:buClr>
              <a:buSzPts val="2600"/>
              <a:buFont typeface="Aldrich"/>
              <a:buNone/>
              <a:defRPr sz="26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222" name="Google Shape;222;p4"/>
          <p:cNvSpPr txBox="1">
            <a:spLocks noGrp="1"/>
          </p:cNvSpPr>
          <p:nvPr>
            <p:ph type="title" idx="8"/>
          </p:nvPr>
        </p:nvSpPr>
        <p:spPr>
          <a:xfrm>
            <a:off x="4926399" y="4080389"/>
            <a:ext cx="2801100" cy="651300"/>
          </a:xfrm>
          <a:prstGeom prst="rect">
            <a:avLst/>
          </a:prstGeom>
        </p:spPr>
        <p:txBody>
          <a:bodyPr spcFirstLastPara="1" wrap="square" lIns="121900" tIns="121900" rIns="121900" bIns="121900" anchor="ctr" anchorCtr="0">
            <a:noAutofit/>
          </a:bodyPr>
          <a:lstStyle>
            <a:lvl1pPr marL="0" marR="0" lvl="0" indent="0" rtl="0">
              <a:lnSpc>
                <a:spcPct val="100000"/>
              </a:lnSpc>
              <a:spcBef>
                <a:spcPts val="0"/>
              </a:spcBef>
              <a:spcAft>
                <a:spcPts val="0"/>
              </a:spcAft>
              <a:buClr>
                <a:schemeClr val="dk1"/>
              </a:buClr>
              <a:buSzPts val="2600"/>
              <a:buFont typeface="Aldrich"/>
              <a:buNone/>
              <a:defRPr sz="26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223" name="Google Shape;223;p4"/>
          <p:cNvSpPr txBox="1">
            <a:spLocks noGrp="1"/>
          </p:cNvSpPr>
          <p:nvPr>
            <p:ph type="body" idx="9"/>
          </p:nvPr>
        </p:nvSpPr>
        <p:spPr>
          <a:xfrm>
            <a:off x="8291473" y="2821170"/>
            <a:ext cx="2801100" cy="12381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lnSpc>
                <a:spcPct val="100000"/>
              </a:lnSpc>
              <a:spcBef>
                <a:spcPts val="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224" name="Google Shape;224;p4"/>
          <p:cNvSpPr txBox="1">
            <a:spLocks noGrp="1"/>
          </p:cNvSpPr>
          <p:nvPr>
            <p:ph type="body" idx="13"/>
          </p:nvPr>
        </p:nvSpPr>
        <p:spPr>
          <a:xfrm>
            <a:off x="8291473" y="4731645"/>
            <a:ext cx="2801100" cy="12381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lnSpc>
                <a:spcPct val="100000"/>
              </a:lnSpc>
              <a:spcBef>
                <a:spcPts val="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225" name="Google Shape;225;p4"/>
          <p:cNvSpPr txBox="1">
            <a:spLocks noGrp="1"/>
          </p:cNvSpPr>
          <p:nvPr>
            <p:ph type="title" idx="14"/>
          </p:nvPr>
        </p:nvSpPr>
        <p:spPr>
          <a:xfrm>
            <a:off x="8291473" y="2169915"/>
            <a:ext cx="2801100" cy="651300"/>
          </a:xfrm>
          <a:prstGeom prst="rect">
            <a:avLst/>
          </a:prstGeom>
        </p:spPr>
        <p:txBody>
          <a:bodyPr spcFirstLastPara="1" wrap="square" lIns="121900" tIns="121900" rIns="121900" bIns="121900" anchor="ctr" anchorCtr="0">
            <a:noAutofit/>
          </a:bodyPr>
          <a:lstStyle>
            <a:lvl1pPr marL="0" marR="0" lvl="0" indent="0" rtl="0">
              <a:lnSpc>
                <a:spcPct val="100000"/>
              </a:lnSpc>
              <a:spcBef>
                <a:spcPts val="0"/>
              </a:spcBef>
              <a:spcAft>
                <a:spcPts val="0"/>
              </a:spcAft>
              <a:buClr>
                <a:schemeClr val="dk1"/>
              </a:buClr>
              <a:buSzPts val="2600"/>
              <a:buFont typeface="Aldrich"/>
              <a:buNone/>
              <a:defRPr sz="26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226" name="Google Shape;226;p4"/>
          <p:cNvSpPr txBox="1">
            <a:spLocks noGrp="1"/>
          </p:cNvSpPr>
          <p:nvPr>
            <p:ph type="title" idx="15"/>
          </p:nvPr>
        </p:nvSpPr>
        <p:spPr>
          <a:xfrm>
            <a:off x="8291473" y="4080389"/>
            <a:ext cx="2801100" cy="651300"/>
          </a:xfrm>
          <a:prstGeom prst="rect">
            <a:avLst/>
          </a:prstGeom>
        </p:spPr>
        <p:txBody>
          <a:bodyPr spcFirstLastPara="1" wrap="square" lIns="121900" tIns="121900" rIns="121900" bIns="121900" anchor="ctr" anchorCtr="0">
            <a:noAutofit/>
          </a:bodyPr>
          <a:lstStyle>
            <a:lvl1pPr marL="0" marR="0" lvl="0" indent="0" rtl="0">
              <a:lnSpc>
                <a:spcPct val="100000"/>
              </a:lnSpc>
              <a:spcBef>
                <a:spcPts val="0"/>
              </a:spcBef>
              <a:spcAft>
                <a:spcPts val="0"/>
              </a:spcAft>
              <a:buClr>
                <a:schemeClr val="dk1"/>
              </a:buClr>
              <a:buSzPts val="2600"/>
              <a:buFont typeface="Aldrich"/>
              <a:buNone/>
              <a:defRPr sz="26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227" name="Google Shape;227;p4"/>
          <p:cNvSpPr/>
          <p:nvPr/>
        </p:nvSpPr>
        <p:spPr>
          <a:xfrm>
            <a:off x="10746171" y="5207832"/>
            <a:ext cx="1019265" cy="1140599"/>
          </a:xfrm>
          <a:custGeom>
            <a:avLst/>
            <a:gdLst/>
            <a:ahLst/>
            <a:cxnLst/>
            <a:rect l="l" t="t" r="r" b="b"/>
            <a:pathLst>
              <a:path w="1749811" h="1958110" extrusionOk="0">
                <a:moveTo>
                  <a:pt x="127114" y="1958111"/>
                </a:moveTo>
                <a:cubicBezTo>
                  <a:pt x="1163996" y="1134637"/>
                  <a:pt x="698747" y="-275241"/>
                  <a:pt x="158880" y="47038"/>
                </a:cubicBezTo>
                <a:cubicBezTo>
                  <a:pt x="-315665" y="330324"/>
                  <a:pt x="374640" y="1003011"/>
                  <a:pt x="895858" y="865641"/>
                </a:cubicBezTo>
                <a:cubicBezTo>
                  <a:pt x="1599136" y="680294"/>
                  <a:pt x="1749812" y="305949"/>
                  <a:pt x="1749812" y="305949"/>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pic>
        <p:nvPicPr>
          <p:cNvPr id="228" name="Google Shape;228;p4"/>
          <p:cNvPicPr preferRelativeResize="0"/>
          <p:nvPr/>
        </p:nvPicPr>
        <p:blipFill rotWithShape="1">
          <a:blip r:embed="rId2">
            <a:alphaModFix/>
          </a:blip>
          <a:srcRect/>
          <a:stretch/>
        </p:blipFill>
        <p:spPr>
          <a:xfrm rot="126192">
            <a:off x="4640999" y="5869177"/>
            <a:ext cx="7402024" cy="738700"/>
          </a:xfrm>
          <a:prstGeom prst="rect">
            <a:avLst/>
          </a:prstGeom>
          <a:noFill/>
          <a:ln>
            <a:noFill/>
          </a:ln>
        </p:spPr>
      </p:pic>
      <p:grpSp>
        <p:nvGrpSpPr>
          <p:cNvPr id="229" name="Google Shape;229;p4"/>
          <p:cNvGrpSpPr/>
          <p:nvPr/>
        </p:nvGrpSpPr>
        <p:grpSpPr>
          <a:xfrm rot="-2821869">
            <a:off x="11802357" y="2453044"/>
            <a:ext cx="875022" cy="2952070"/>
            <a:chOff x="4956637" y="584511"/>
            <a:chExt cx="1835125" cy="6191178"/>
          </a:xfrm>
        </p:grpSpPr>
        <p:sp>
          <p:nvSpPr>
            <p:cNvPr id="230" name="Google Shape;230;p4"/>
            <p:cNvSpPr/>
            <p:nvPr/>
          </p:nvSpPr>
          <p:spPr>
            <a:xfrm>
              <a:off x="4956647" y="584609"/>
              <a:ext cx="1835115" cy="6190985"/>
            </a:xfrm>
            <a:custGeom>
              <a:avLst/>
              <a:gdLst/>
              <a:ahLst/>
              <a:cxnLst/>
              <a:rect l="l" t="t" r="r" b="b"/>
              <a:pathLst>
                <a:path w="1835115" h="6190985" extrusionOk="0">
                  <a:moveTo>
                    <a:pt x="1114204" y="0"/>
                  </a:moveTo>
                  <a:lnTo>
                    <a:pt x="1114204" y="1"/>
                  </a:lnTo>
                  <a:lnTo>
                    <a:pt x="1114204" y="0"/>
                  </a:lnTo>
                  <a:lnTo>
                    <a:pt x="1114204" y="1"/>
                  </a:lnTo>
                  <a:lnTo>
                    <a:pt x="1114204" y="614024"/>
                  </a:lnTo>
                  <a:lnTo>
                    <a:pt x="1160492" y="614024"/>
                  </a:lnTo>
                  <a:cubicBezTo>
                    <a:pt x="1180700" y="614024"/>
                    <a:pt x="1197119" y="628851"/>
                    <a:pt x="1197119" y="647100"/>
                  </a:cubicBezTo>
                  <a:cubicBezTo>
                    <a:pt x="1197119" y="827994"/>
                    <a:pt x="1293043" y="998109"/>
                    <a:pt x="1455210" y="1104410"/>
                  </a:cubicBezTo>
                  <a:lnTo>
                    <a:pt x="1576961" y="1184191"/>
                  </a:lnTo>
                  <a:cubicBezTo>
                    <a:pt x="1739128" y="1290493"/>
                    <a:pt x="1835052" y="1460493"/>
                    <a:pt x="1835052" y="1641502"/>
                  </a:cubicBezTo>
                  <a:lnTo>
                    <a:pt x="1835052" y="1716437"/>
                  </a:lnTo>
                  <a:lnTo>
                    <a:pt x="1835115" y="1716437"/>
                  </a:lnTo>
                  <a:lnTo>
                    <a:pt x="1603358" y="5992926"/>
                  </a:lnTo>
                  <a:cubicBezTo>
                    <a:pt x="1597358" y="6103846"/>
                    <a:pt x="1496004" y="6190985"/>
                    <a:pt x="1373053" y="6190985"/>
                  </a:cubicBezTo>
                  <a:lnTo>
                    <a:pt x="462126" y="6190985"/>
                  </a:lnTo>
                  <a:cubicBezTo>
                    <a:pt x="339174" y="6190985"/>
                    <a:pt x="237820" y="6103846"/>
                    <a:pt x="231821" y="5992926"/>
                  </a:cubicBezTo>
                  <a:lnTo>
                    <a:pt x="0" y="1716437"/>
                  </a:lnTo>
                  <a:lnTo>
                    <a:pt x="0" y="1641502"/>
                  </a:lnTo>
                  <a:cubicBezTo>
                    <a:pt x="0" y="1460493"/>
                    <a:pt x="95924" y="1290493"/>
                    <a:pt x="258091" y="1184191"/>
                  </a:cubicBezTo>
                  <a:lnTo>
                    <a:pt x="379842" y="1104410"/>
                  </a:lnTo>
                  <a:cubicBezTo>
                    <a:pt x="542009" y="998109"/>
                    <a:pt x="637933" y="827994"/>
                    <a:pt x="637933" y="647100"/>
                  </a:cubicBezTo>
                  <a:cubicBezTo>
                    <a:pt x="637933" y="628851"/>
                    <a:pt x="654352" y="614024"/>
                    <a:pt x="674560" y="614024"/>
                  </a:cubicBezTo>
                  <a:lnTo>
                    <a:pt x="720911" y="614024"/>
                  </a:lnTo>
                  <a:lnTo>
                    <a:pt x="720911" y="193328"/>
                  </a:lnTo>
                  <a:lnTo>
                    <a:pt x="720911" y="193327"/>
                  </a:lnTo>
                  <a:lnTo>
                    <a:pt x="720911" y="193326"/>
                  </a:lnTo>
                  <a:lnTo>
                    <a:pt x="720913" y="193326"/>
                  </a:lnTo>
                  <a:close/>
                </a:path>
              </a:pathLst>
            </a:custGeom>
            <a:solidFill>
              <a:srgbClr val="FFFFFF"/>
            </a:solidFill>
            <a:ln>
              <a:noFill/>
            </a:ln>
            <a:effectLst>
              <a:outerShdw blurRad="100013" dist="19050" dir="5400000" algn="bl" rotWithShape="0">
                <a:srgbClr val="000000">
                  <a:alpha val="52999"/>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231" name="Google Shape;231;p4"/>
            <p:cNvGrpSpPr/>
            <p:nvPr/>
          </p:nvGrpSpPr>
          <p:grpSpPr>
            <a:xfrm>
              <a:off x="4956637" y="584511"/>
              <a:ext cx="1835115" cy="6191178"/>
              <a:chOff x="5775584" y="523589"/>
              <a:chExt cx="1835115" cy="6855473"/>
            </a:xfrm>
          </p:grpSpPr>
          <p:sp>
            <p:nvSpPr>
              <p:cNvPr id="232" name="Google Shape;232;p4"/>
              <p:cNvSpPr/>
              <p:nvPr/>
            </p:nvSpPr>
            <p:spPr>
              <a:xfrm>
                <a:off x="5775584" y="2424252"/>
                <a:ext cx="1835115" cy="4954810"/>
              </a:xfrm>
              <a:custGeom>
                <a:avLst/>
                <a:gdLst/>
                <a:ahLst/>
                <a:cxnLst/>
                <a:rect l="l" t="t" r="r" b="b"/>
                <a:pathLst>
                  <a:path w="1835115" h="4954810" extrusionOk="0">
                    <a:moveTo>
                      <a:pt x="0" y="0"/>
                    </a:moveTo>
                    <a:lnTo>
                      <a:pt x="1835115" y="0"/>
                    </a:lnTo>
                    <a:lnTo>
                      <a:pt x="1603358" y="4735493"/>
                    </a:lnTo>
                    <a:cubicBezTo>
                      <a:pt x="1597358" y="4858318"/>
                      <a:pt x="1496004" y="4954810"/>
                      <a:pt x="1373053" y="4954810"/>
                    </a:cubicBezTo>
                    <a:lnTo>
                      <a:pt x="462126" y="4954810"/>
                    </a:lnTo>
                    <a:cubicBezTo>
                      <a:pt x="339174" y="4954810"/>
                      <a:pt x="237820" y="4858318"/>
                      <a:pt x="231821" y="4735493"/>
                    </a:cubicBezTo>
                    <a:lnTo>
                      <a:pt x="0"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33" name="Google Shape;233;p4"/>
              <p:cNvSpPr/>
              <p:nvPr/>
            </p:nvSpPr>
            <p:spPr>
              <a:xfrm>
                <a:off x="7015076" y="2463594"/>
                <a:ext cx="475702" cy="4876189"/>
              </a:xfrm>
              <a:custGeom>
                <a:avLst/>
                <a:gdLst/>
                <a:ahLst/>
                <a:cxnLst/>
                <a:rect l="l" t="t" r="r" b="b"/>
                <a:pathLst>
                  <a:path w="475702" h="4876189" extrusionOk="0">
                    <a:moveTo>
                      <a:pt x="0" y="4876190"/>
                    </a:moveTo>
                    <a:cubicBezTo>
                      <a:pt x="34732" y="4836848"/>
                      <a:pt x="58097" y="4771426"/>
                      <a:pt x="60307" y="4696215"/>
                    </a:cubicBezTo>
                    <a:lnTo>
                      <a:pt x="196899" y="0"/>
                    </a:lnTo>
                    <a:lnTo>
                      <a:pt x="475703" y="0"/>
                    </a:lnTo>
                    <a:lnTo>
                      <a:pt x="245903" y="4696215"/>
                    </a:lnTo>
                    <a:cubicBezTo>
                      <a:pt x="242240" y="4771173"/>
                      <a:pt x="203025" y="4836469"/>
                      <a:pt x="144991" y="4875811"/>
                    </a:cubicBezTo>
                    <a:cubicBezTo>
                      <a:pt x="141202" y="4876063"/>
                      <a:pt x="137413" y="4876190"/>
                      <a:pt x="133560" y="4876190"/>
                    </a:cubicBezTo>
                    <a:lnTo>
                      <a:pt x="0" y="4876190"/>
                    </a:ln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34" name="Google Shape;234;p4"/>
              <p:cNvSpPr/>
              <p:nvPr/>
            </p:nvSpPr>
            <p:spPr>
              <a:xfrm>
                <a:off x="5816883" y="2463594"/>
                <a:ext cx="610841" cy="4876189"/>
              </a:xfrm>
              <a:custGeom>
                <a:avLst/>
                <a:gdLst/>
                <a:ahLst/>
                <a:cxnLst/>
                <a:rect l="l" t="t" r="r" b="b"/>
                <a:pathLst>
                  <a:path w="610841" h="4876189" extrusionOk="0">
                    <a:moveTo>
                      <a:pt x="0" y="0"/>
                    </a:moveTo>
                    <a:lnTo>
                      <a:pt x="401881" y="0"/>
                    </a:lnTo>
                    <a:lnTo>
                      <a:pt x="546872" y="4696215"/>
                    </a:lnTo>
                    <a:cubicBezTo>
                      <a:pt x="549208" y="4771426"/>
                      <a:pt x="574152" y="4836848"/>
                      <a:pt x="610842" y="4876190"/>
                    </a:cubicBezTo>
                    <a:lnTo>
                      <a:pt x="420763" y="4876190"/>
                    </a:lnTo>
                    <a:cubicBezTo>
                      <a:pt x="318651" y="4876190"/>
                      <a:pt x="234789" y="4796243"/>
                      <a:pt x="229800" y="4694257"/>
                    </a:cubicBezTo>
                    <a:lnTo>
                      <a:pt x="0" y="0"/>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35" name="Google Shape;235;p4"/>
              <p:cNvSpPr/>
              <p:nvPr/>
            </p:nvSpPr>
            <p:spPr>
              <a:xfrm>
                <a:off x="5775584" y="1203516"/>
                <a:ext cx="1835051" cy="1220736"/>
              </a:xfrm>
              <a:custGeom>
                <a:avLst/>
                <a:gdLst/>
                <a:ahLst/>
                <a:cxnLst/>
                <a:rect l="l" t="t" r="r" b="b"/>
                <a:pathLst>
                  <a:path w="1835051" h="1220736" extrusionOk="0">
                    <a:moveTo>
                      <a:pt x="0" y="1220737"/>
                    </a:moveTo>
                    <a:lnTo>
                      <a:pt x="0" y="1137759"/>
                    </a:lnTo>
                    <a:cubicBezTo>
                      <a:pt x="0" y="937323"/>
                      <a:pt x="95924" y="749075"/>
                      <a:pt x="258091" y="631365"/>
                    </a:cubicBezTo>
                    <a:lnTo>
                      <a:pt x="379842" y="543020"/>
                    </a:lnTo>
                    <a:cubicBezTo>
                      <a:pt x="542009" y="425310"/>
                      <a:pt x="637933" y="236936"/>
                      <a:pt x="637933" y="36627"/>
                    </a:cubicBezTo>
                    <a:lnTo>
                      <a:pt x="637933" y="36627"/>
                    </a:lnTo>
                    <a:cubicBezTo>
                      <a:pt x="637933" y="16419"/>
                      <a:pt x="654352" y="0"/>
                      <a:pt x="674560" y="0"/>
                    </a:cubicBezTo>
                    <a:lnTo>
                      <a:pt x="1160492" y="0"/>
                    </a:lnTo>
                    <a:cubicBezTo>
                      <a:pt x="1180700" y="0"/>
                      <a:pt x="1197119" y="16419"/>
                      <a:pt x="1197119" y="36627"/>
                    </a:cubicBezTo>
                    <a:lnTo>
                      <a:pt x="1197119" y="36627"/>
                    </a:lnTo>
                    <a:cubicBezTo>
                      <a:pt x="1197119" y="236936"/>
                      <a:pt x="1293043" y="425310"/>
                      <a:pt x="1455210" y="543020"/>
                    </a:cubicBezTo>
                    <a:lnTo>
                      <a:pt x="1576961" y="631365"/>
                    </a:lnTo>
                    <a:cubicBezTo>
                      <a:pt x="1739128" y="749075"/>
                      <a:pt x="1835052" y="937323"/>
                      <a:pt x="1835052" y="1137759"/>
                    </a:cubicBezTo>
                    <a:lnTo>
                      <a:pt x="1835052" y="1220737"/>
                    </a:lnTo>
                    <a:lnTo>
                      <a:pt x="0" y="1220737"/>
                    </a:lnTo>
                    <a:close/>
                  </a:path>
                </a:pathLst>
              </a:custGeom>
              <a:solidFill>
                <a:srgbClr val="3E3E3E"/>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36" name="Google Shape;236;p4"/>
              <p:cNvSpPr/>
              <p:nvPr/>
            </p:nvSpPr>
            <p:spPr>
              <a:xfrm>
                <a:off x="6834027" y="1242984"/>
                <a:ext cx="658709" cy="1142115"/>
              </a:xfrm>
              <a:custGeom>
                <a:avLst/>
                <a:gdLst/>
                <a:ahLst/>
                <a:cxnLst/>
                <a:rect l="l" t="t" r="r" b="b"/>
                <a:pathLst>
                  <a:path w="658709" h="1142115" extrusionOk="0">
                    <a:moveTo>
                      <a:pt x="0" y="0"/>
                    </a:moveTo>
                    <a:lnTo>
                      <a:pt x="20713" y="0"/>
                    </a:lnTo>
                    <a:cubicBezTo>
                      <a:pt x="20965" y="61634"/>
                      <a:pt x="30312" y="122194"/>
                      <a:pt x="47993" y="179723"/>
                    </a:cubicBezTo>
                    <a:cubicBezTo>
                      <a:pt x="51530" y="191405"/>
                      <a:pt x="55445" y="203025"/>
                      <a:pt x="59676" y="214455"/>
                    </a:cubicBezTo>
                    <a:cubicBezTo>
                      <a:pt x="68201" y="237378"/>
                      <a:pt x="78052" y="259796"/>
                      <a:pt x="89040" y="281456"/>
                    </a:cubicBezTo>
                    <a:cubicBezTo>
                      <a:pt x="91819" y="286824"/>
                      <a:pt x="94661" y="292191"/>
                      <a:pt x="97565" y="297559"/>
                    </a:cubicBezTo>
                    <a:cubicBezTo>
                      <a:pt x="103312" y="308294"/>
                      <a:pt x="109501" y="318777"/>
                      <a:pt x="116068" y="329133"/>
                    </a:cubicBezTo>
                    <a:cubicBezTo>
                      <a:pt x="122509" y="339490"/>
                      <a:pt x="129329" y="349594"/>
                      <a:pt x="136402" y="359571"/>
                    </a:cubicBezTo>
                    <a:cubicBezTo>
                      <a:pt x="139939" y="364560"/>
                      <a:pt x="143475" y="369549"/>
                      <a:pt x="147138" y="374412"/>
                    </a:cubicBezTo>
                    <a:cubicBezTo>
                      <a:pt x="154589" y="384136"/>
                      <a:pt x="162230" y="393672"/>
                      <a:pt x="170187" y="403018"/>
                    </a:cubicBezTo>
                    <a:cubicBezTo>
                      <a:pt x="189953" y="426320"/>
                      <a:pt x="211739" y="448359"/>
                      <a:pt x="235041" y="468819"/>
                    </a:cubicBezTo>
                    <a:cubicBezTo>
                      <a:pt x="244324" y="476966"/>
                      <a:pt x="253923" y="484796"/>
                      <a:pt x="263900" y="492437"/>
                    </a:cubicBezTo>
                    <a:cubicBezTo>
                      <a:pt x="268763" y="496226"/>
                      <a:pt x="273752" y="500015"/>
                      <a:pt x="278867" y="503741"/>
                    </a:cubicBezTo>
                    <a:lnTo>
                      <a:pt x="400618" y="592087"/>
                    </a:lnTo>
                    <a:cubicBezTo>
                      <a:pt x="562786" y="709797"/>
                      <a:pt x="658709" y="898044"/>
                      <a:pt x="658709" y="1098480"/>
                    </a:cubicBezTo>
                    <a:lnTo>
                      <a:pt x="658709" y="1142116"/>
                    </a:lnTo>
                    <a:lnTo>
                      <a:pt x="379085" y="1142116"/>
                    </a:lnTo>
                    <a:lnTo>
                      <a:pt x="379085" y="1098480"/>
                    </a:lnTo>
                    <a:cubicBezTo>
                      <a:pt x="379085" y="898044"/>
                      <a:pt x="322061" y="709797"/>
                      <a:pt x="225695" y="592087"/>
                    </a:cubicBezTo>
                    <a:lnTo>
                      <a:pt x="153326" y="503741"/>
                    </a:lnTo>
                    <a:cubicBezTo>
                      <a:pt x="105207" y="444886"/>
                      <a:pt x="66812" y="368349"/>
                      <a:pt x="40479" y="281582"/>
                    </a:cubicBezTo>
                    <a:cubicBezTo>
                      <a:pt x="14587" y="195257"/>
                      <a:pt x="316" y="99207"/>
                      <a:pt x="0" y="0"/>
                    </a:cubicBezTo>
                    <a:close/>
                  </a:path>
                </a:pathLst>
              </a:custGeom>
              <a:solidFill>
                <a:srgbClr val="FFFFFF">
                  <a:alpha val="309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37" name="Google Shape;237;p4"/>
              <p:cNvSpPr/>
              <p:nvPr/>
            </p:nvSpPr>
            <p:spPr>
              <a:xfrm>
                <a:off x="5814925" y="1242984"/>
                <a:ext cx="804899" cy="1141989"/>
              </a:xfrm>
              <a:custGeom>
                <a:avLst/>
                <a:gdLst/>
                <a:ahLst/>
                <a:cxnLst/>
                <a:rect l="l" t="t" r="r" b="b"/>
                <a:pathLst>
                  <a:path w="804899" h="1141989" extrusionOk="0">
                    <a:moveTo>
                      <a:pt x="0" y="1141927"/>
                    </a:moveTo>
                    <a:lnTo>
                      <a:pt x="0" y="1098290"/>
                    </a:lnTo>
                    <a:cubicBezTo>
                      <a:pt x="0" y="911116"/>
                      <a:pt x="90430" y="733730"/>
                      <a:pt x="241861" y="623788"/>
                    </a:cubicBezTo>
                    <a:lnTo>
                      <a:pt x="363613" y="535442"/>
                    </a:lnTo>
                    <a:cubicBezTo>
                      <a:pt x="534684" y="411164"/>
                      <a:pt x="637049" y="211297"/>
                      <a:pt x="637933" y="0"/>
                    </a:cubicBezTo>
                    <a:lnTo>
                      <a:pt x="804899" y="0"/>
                    </a:lnTo>
                    <a:cubicBezTo>
                      <a:pt x="804394" y="199236"/>
                      <a:pt x="743834" y="386410"/>
                      <a:pt x="642101" y="503615"/>
                    </a:cubicBezTo>
                    <a:lnTo>
                      <a:pt x="565438" y="591960"/>
                    </a:lnTo>
                    <a:cubicBezTo>
                      <a:pt x="463199" y="709670"/>
                      <a:pt x="402639" y="897918"/>
                      <a:pt x="402639" y="1098354"/>
                    </a:cubicBezTo>
                    <a:lnTo>
                      <a:pt x="402639" y="1141990"/>
                    </a:lnTo>
                    <a:lnTo>
                      <a:pt x="0" y="1141927"/>
                    </a:lnTo>
                    <a:close/>
                  </a:path>
                </a:pathLst>
              </a:custGeom>
              <a:solidFill>
                <a:srgbClr val="3E3E3E">
                  <a:alpha val="686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38" name="Google Shape;238;p4"/>
              <p:cNvSpPr/>
              <p:nvPr/>
            </p:nvSpPr>
            <p:spPr>
              <a:xfrm>
                <a:off x="6496495" y="523589"/>
                <a:ext cx="393293" cy="679990"/>
              </a:xfrm>
              <a:custGeom>
                <a:avLst/>
                <a:gdLst/>
                <a:ahLst/>
                <a:cxnLst/>
                <a:rect l="l" t="t" r="r" b="b"/>
                <a:pathLst>
                  <a:path w="393293" h="679990" extrusionOk="0">
                    <a:moveTo>
                      <a:pt x="0" y="214076"/>
                    </a:moveTo>
                    <a:lnTo>
                      <a:pt x="393293" y="0"/>
                    </a:lnTo>
                    <a:lnTo>
                      <a:pt x="393293" y="679990"/>
                    </a:lnTo>
                    <a:lnTo>
                      <a:pt x="0" y="67999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39" name="Google Shape;239;p4"/>
              <p:cNvSpPr/>
              <p:nvPr/>
            </p:nvSpPr>
            <p:spPr>
              <a:xfrm>
                <a:off x="6496495" y="737664"/>
                <a:ext cx="159577" cy="465977"/>
              </a:xfrm>
              <a:custGeom>
                <a:avLst/>
                <a:gdLst/>
                <a:ahLst/>
                <a:cxnLst/>
                <a:rect l="l" t="t" r="r" b="b"/>
                <a:pathLst>
                  <a:path w="159577" h="465977" extrusionOk="0">
                    <a:moveTo>
                      <a:pt x="0" y="465978"/>
                    </a:moveTo>
                    <a:lnTo>
                      <a:pt x="0" y="0"/>
                    </a:lnTo>
                    <a:cubicBezTo>
                      <a:pt x="4168" y="1831"/>
                      <a:pt x="8525" y="3663"/>
                      <a:pt x="12819" y="5241"/>
                    </a:cubicBezTo>
                    <a:cubicBezTo>
                      <a:pt x="16861" y="6820"/>
                      <a:pt x="20966" y="8273"/>
                      <a:pt x="25133" y="9599"/>
                    </a:cubicBezTo>
                    <a:cubicBezTo>
                      <a:pt x="28038" y="10546"/>
                      <a:pt x="30880" y="11304"/>
                      <a:pt x="33785" y="12061"/>
                    </a:cubicBezTo>
                    <a:cubicBezTo>
                      <a:pt x="34164" y="12188"/>
                      <a:pt x="34732" y="12314"/>
                      <a:pt x="35111" y="12440"/>
                    </a:cubicBezTo>
                    <a:cubicBezTo>
                      <a:pt x="37574" y="13198"/>
                      <a:pt x="39973" y="13767"/>
                      <a:pt x="42436" y="14272"/>
                    </a:cubicBezTo>
                    <a:cubicBezTo>
                      <a:pt x="45215" y="15029"/>
                      <a:pt x="47930" y="15724"/>
                      <a:pt x="50709" y="16229"/>
                    </a:cubicBezTo>
                    <a:cubicBezTo>
                      <a:pt x="52035" y="16608"/>
                      <a:pt x="53172" y="16735"/>
                      <a:pt x="54498" y="16987"/>
                    </a:cubicBezTo>
                    <a:cubicBezTo>
                      <a:pt x="57276" y="17619"/>
                      <a:pt x="59992" y="18061"/>
                      <a:pt x="62770" y="18440"/>
                    </a:cubicBezTo>
                    <a:cubicBezTo>
                      <a:pt x="68769" y="19513"/>
                      <a:pt x="74832" y="20271"/>
                      <a:pt x="81020" y="20902"/>
                    </a:cubicBezTo>
                    <a:cubicBezTo>
                      <a:pt x="81147" y="20902"/>
                      <a:pt x="81147" y="20902"/>
                      <a:pt x="81147" y="20902"/>
                    </a:cubicBezTo>
                    <a:lnTo>
                      <a:pt x="82094" y="20902"/>
                    </a:lnTo>
                    <a:cubicBezTo>
                      <a:pt x="91124" y="21850"/>
                      <a:pt x="100028" y="22228"/>
                      <a:pt x="109248" y="22228"/>
                    </a:cubicBezTo>
                    <a:cubicBezTo>
                      <a:pt x="114237" y="22228"/>
                      <a:pt x="119226" y="22102"/>
                      <a:pt x="124214" y="21850"/>
                    </a:cubicBezTo>
                    <a:cubicBezTo>
                      <a:pt x="136150" y="21344"/>
                      <a:pt x="147958" y="20018"/>
                      <a:pt x="159578" y="17808"/>
                    </a:cubicBezTo>
                    <a:lnTo>
                      <a:pt x="159578" y="465978"/>
                    </a:lnTo>
                    <a:lnTo>
                      <a:pt x="0" y="465978"/>
                    </a:lnTo>
                    <a:close/>
                  </a:path>
                </a:pathLst>
              </a:custGeom>
              <a:solidFill>
                <a:srgbClr val="0D0D0D">
                  <a:alpha val="137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0" name="Google Shape;240;p4"/>
              <p:cNvSpPr/>
              <p:nvPr/>
            </p:nvSpPr>
            <p:spPr>
              <a:xfrm>
                <a:off x="6737977" y="647298"/>
                <a:ext cx="96113" cy="556344"/>
              </a:xfrm>
              <a:custGeom>
                <a:avLst/>
                <a:gdLst/>
                <a:ahLst/>
                <a:cxnLst/>
                <a:rect l="l" t="t" r="r" b="b"/>
                <a:pathLst>
                  <a:path w="96113" h="556344" extrusionOk="0">
                    <a:moveTo>
                      <a:pt x="0" y="556344"/>
                    </a:moveTo>
                    <a:lnTo>
                      <a:pt x="0" y="80389"/>
                    </a:lnTo>
                    <a:cubicBezTo>
                      <a:pt x="2084" y="79442"/>
                      <a:pt x="4168" y="78305"/>
                      <a:pt x="6189" y="77231"/>
                    </a:cubicBezTo>
                    <a:cubicBezTo>
                      <a:pt x="41173" y="58224"/>
                      <a:pt x="72116" y="31511"/>
                      <a:pt x="96113" y="0"/>
                    </a:cubicBezTo>
                    <a:lnTo>
                      <a:pt x="96113" y="556281"/>
                    </a:lnTo>
                    <a:lnTo>
                      <a:pt x="0" y="556344"/>
                    </a:ln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1" name="Google Shape;241;p4"/>
              <p:cNvSpPr/>
              <p:nvPr/>
            </p:nvSpPr>
            <p:spPr>
              <a:xfrm>
                <a:off x="6496495" y="523589"/>
                <a:ext cx="393293" cy="236303"/>
              </a:xfrm>
              <a:custGeom>
                <a:avLst/>
                <a:gdLst/>
                <a:ahLst/>
                <a:cxnLst/>
                <a:rect l="l" t="t" r="r" b="b"/>
                <a:pathLst>
                  <a:path w="393293" h="236303" extrusionOk="0">
                    <a:moveTo>
                      <a:pt x="0" y="214076"/>
                    </a:moveTo>
                    <a:lnTo>
                      <a:pt x="393293" y="0"/>
                    </a:lnTo>
                    <a:cubicBezTo>
                      <a:pt x="386220" y="41300"/>
                      <a:pt x="368665" y="81147"/>
                      <a:pt x="343595" y="115752"/>
                    </a:cubicBezTo>
                    <a:cubicBezTo>
                      <a:pt x="318714" y="150611"/>
                      <a:pt x="285687" y="180354"/>
                      <a:pt x="247671" y="200941"/>
                    </a:cubicBezTo>
                    <a:cubicBezTo>
                      <a:pt x="228663" y="211297"/>
                      <a:pt x="208455" y="219443"/>
                      <a:pt x="187742" y="225569"/>
                    </a:cubicBezTo>
                    <a:cubicBezTo>
                      <a:pt x="166903" y="231189"/>
                      <a:pt x="145685" y="234978"/>
                      <a:pt x="124151" y="235925"/>
                    </a:cubicBezTo>
                    <a:cubicBezTo>
                      <a:pt x="81399" y="238072"/>
                      <a:pt x="38332" y="231126"/>
                      <a:pt x="0" y="214076"/>
                    </a:cubicBezTo>
                    <a:close/>
                  </a:path>
                </a:pathLst>
              </a:custGeom>
              <a:solidFill>
                <a:srgbClr val="FFFFFF">
                  <a:alpha val="1765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2" name="Google Shape;242;p4"/>
              <p:cNvSpPr/>
              <p:nvPr/>
            </p:nvSpPr>
            <p:spPr>
              <a:xfrm>
                <a:off x="6496495" y="523589"/>
                <a:ext cx="393293" cy="236304"/>
              </a:xfrm>
              <a:custGeom>
                <a:avLst/>
                <a:gdLst/>
                <a:ahLst/>
                <a:cxnLst/>
                <a:rect l="l" t="t" r="r" b="b"/>
                <a:pathLst>
                  <a:path w="393293" h="236304" extrusionOk="0">
                    <a:moveTo>
                      <a:pt x="0" y="214076"/>
                    </a:moveTo>
                    <a:cubicBezTo>
                      <a:pt x="18503" y="216981"/>
                      <a:pt x="36816" y="218812"/>
                      <a:pt x="55192" y="219191"/>
                    </a:cubicBezTo>
                    <a:cubicBezTo>
                      <a:pt x="77737" y="219949"/>
                      <a:pt x="100155" y="218686"/>
                      <a:pt x="122194" y="215528"/>
                    </a:cubicBezTo>
                    <a:cubicBezTo>
                      <a:pt x="152063" y="211234"/>
                      <a:pt x="181049" y="203088"/>
                      <a:pt x="208329" y="191279"/>
                    </a:cubicBezTo>
                    <a:lnTo>
                      <a:pt x="208455" y="191279"/>
                    </a:lnTo>
                    <a:cubicBezTo>
                      <a:pt x="217486" y="187237"/>
                      <a:pt x="226390" y="182880"/>
                      <a:pt x="235041" y="178018"/>
                    </a:cubicBezTo>
                    <a:cubicBezTo>
                      <a:pt x="237251" y="176944"/>
                      <a:pt x="239399" y="175807"/>
                      <a:pt x="241482" y="174607"/>
                    </a:cubicBezTo>
                    <a:cubicBezTo>
                      <a:pt x="248050" y="170945"/>
                      <a:pt x="254175" y="166588"/>
                      <a:pt x="260617" y="162799"/>
                    </a:cubicBezTo>
                    <a:cubicBezTo>
                      <a:pt x="268637" y="156799"/>
                      <a:pt x="276972" y="151369"/>
                      <a:pt x="284487" y="144864"/>
                    </a:cubicBezTo>
                    <a:cubicBezTo>
                      <a:pt x="300337" y="132676"/>
                      <a:pt x="314104" y="118152"/>
                      <a:pt x="327618" y="103186"/>
                    </a:cubicBezTo>
                    <a:cubicBezTo>
                      <a:pt x="331028" y="99271"/>
                      <a:pt x="334438" y="95292"/>
                      <a:pt x="337595" y="91251"/>
                    </a:cubicBezTo>
                    <a:cubicBezTo>
                      <a:pt x="359635" y="63844"/>
                      <a:pt x="378074" y="33027"/>
                      <a:pt x="393293" y="0"/>
                    </a:cubicBezTo>
                    <a:cubicBezTo>
                      <a:pt x="386220" y="41300"/>
                      <a:pt x="368665" y="81147"/>
                      <a:pt x="343595" y="115752"/>
                    </a:cubicBezTo>
                    <a:cubicBezTo>
                      <a:pt x="341637" y="118531"/>
                      <a:pt x="339679" y="121120"/>
                      <a:pt x="337595" y="123772"/>
                    </a:cubicBezTo>
                    <a:lnTo>
                      <a:pt x="337469" y="123899"/>
                    </a:lnTo>
                    <a:cubicBezTo>
                      <a:pt x="334817" y="127435"/>
                      <a:pt x="332102" y="130845"/>
                      <a:pt x="329197" y="134129"/>
                    </a:cubicBezTo>
                    <a:lnTo>
                      <a:pt x="327239" y="136465"/>
                    </a:lnTo>
                    <a:cubicBezTo>
                      <a:pt x="325029" y="139118"/>
                      <a:pt x="322755" y="141580"/>
                      <a:pt x="320419" y="144043"/>
                    </a:cubicBezTo>
                    <a:cubicBezTo>
                      <a:pt x="318461" y="146380"/>
                      <a:pt x="316251" y="148653"/>
                      <a:pt x="313851" y="150863"/>
                    </a:cubicBezTo>
                    <a:cubicBezTo>
                      <a:pt x="313220" y="151811"/>
                      <a:pt x="312273" y="152568"/>
                      <a:pt x="311515" y="153326"/>
                    </a:cubicBezTo>
                    <a:cubicBezTo>
                      <a:pt x="308231" y="156610"/>
                      <a:pt x="304947" y="159767"/>
                      <a:pt x="301537" y="162609"/>
                    </a:cubicBezTo>
                    <a:cubicBezTo>
                      <a:pt x="301032" y="163241"/>
                      <a:pt x="300337" y="163809"/>
                      <a:pt x="299832" y="164188"/>
                    </a:cubicBezTo>
                    <a:cubicBezTo>
                      <a:pt x="296801" y="166966"/>
                      <a:pt x="293833" y="169556"/>
                      <a:pt x="290676" y="171892"/>
                    </a:cubicBezTo>
                    <a:cubicBezTo>
                      <a:pt x="277288" y="182880"/>
                      <a:pt x="262890" y="192605"/>
                      <a:pt x="247671" y="200878"/>
                    </a:cubicBezTo>
                    <a:cubicBezTo>
                      <a:pt x="245713" y="201951"/>
                      <a:pt x="243630" y="203088"/>
                      <a:pt x="241482" y="204035"/>
                    </a:cubicBezTo>
                    <a:cubicBezTo>
                      <a:pt x="241356" y="204161"/>
                      <a:pt x="241230" y="204161"/>
                      <a:pt x="241104" y="204161"/>
                    </a:cubicBezTo>
                    <a:cubicBezTo>
                      <a:pt x="236936" y="206372"/>
                      <a:pt x="232705" y="208455"/>
                      <a:pt x="228411" y="210350"/>
                    </a:cubicBezTo>
                    <a:cubicBezTo>
                      <a:pt x="224748" y="212055"/>
                      <a:pt x="220959" y="213760"/>
                      <a:pt x="217107" y="215212"/>
                    </a:cubicBezTo>
                    <a:cubicBezTo>
                      <a:pt x="214455" y="216412"/>
                      <a:pt x="211739" y="217423"/>
                      <a:pt x="208961" y="218370"/>
                    </a:cubicBezTo>
                    <a:cubicBezTo>
                      <a:pt x="206498" y="219443"/>
                      <a:pt x="203972" y="220327"/>
                      <a:pt x="201509" y="221148"/>
                    </a:cubicBezTo>
                    <a:cubicBezTo>
                      <a:pt x="197594" y="222601"/>
                      <a:pt x="193615" y="223801"/>
                      <a:pt x="189574" y="225064"/>
                    </a:cubicBezTo>
                    <a:cubicBezTo>
                      <a:pt x="188942" y="225190"/>
                      <a:pt x="188374" y="225443"/>
                      <a:pt x="187742" y="225569"/>
                    </a:cubicBezTo>
                    <a:cubicBezTo>
                      <a:pt x="178460" y="228032"/>
                      <a:pt x="168987" y="230305"/>
                      <a:pt x="159578" y="231884"/>
                    </a:cubicBezTo>
                    <a:cubicBezTo>
                      <a:pt x="147895" y="234094"/>
                      <a:pt x="136086" y="235420"/>
                      <a:pt x="124214" y="235925"/>
                    </a:cubicBezTo>
                    <a:cubicBezTo>
                      <a:pt x="119226" y="236178"/>
                      <a:pt x="114237" y="236304"/>
                      <a:pt x="109248" y="236304"/>
                    </a:cubicBezTo>
                    <a:cubicBezTo>
                      <a:pt x="100091" y="236304"/>
                      <a:pt x="91187" y="235925"/>
                      <a:pt x="82094" y="234978"/>
                    </a:cubicBezTo>
                    <a:lnTo>
                      <a:pt x="81147" y="234978"/>
                    </a:lnTo>
                    <a:cubicBezTo>
                      <a:pt x="81147" y="234978"/>
                      <a:pt x="81147" y="234978"/>
                      <a:pt x="81020" y="234978"/>
                    </a:cubicBezTo>
                    <a:cubicBezTo>
                      <a:pt x="74832" y="234347"/>
                      <a:pt x="68833" y="233526"/>
                      <a:pt x="62770" y="232515"/>
                    </a:cubicBezTo>
                    <a:cubicBezTo>
                      <a:pt x="59865" y="232136"/>
                      <a:pt x="57276" y="231568"/>
                      <a:pt x="54498" y="231063"/>
                    </a:cubicBezTo>
                    <a:cubicBezTo>
                      <a:pt x="53172" y="230810"/>
                      <a:pt x="52035" y="230684"/>
                      <a:pt x="50709" y="230305"/>
                    </a:cubicBezTo>
                    <a:cubicBezTo>
                      <a:pt x="47930" y="229800"/>
                      <a:pt x="45215" y="229105"/>
                      <a:pt x="42436" y="228347"/>
                    </a:cubicBezTo>
                    <a:cubicBezTo>
                      <a:pt x="39973" y="227842"/>
                      <a:pt x="37574" y="227148"/>
                      <a:pt x="35111" y="226516"/>
                    </a:cubicBezTo>
                    <a:cubicBezTo>
                      <a:pt x="34732" y="226390"/>
                      <a:pt x="34164" y="226264"/>
                      <a:pt x="33785" y="226137"/>
                    </a:cubicBezTo>
                    <a:cubicBezTo>
                      <a:pt x="30880" y="225379"/>
                      <a:pt x="28038" y="224558"/>
                      <a:pt x="25133" y="223674"/>
                    </a:cubicBezTo>
                    <a:cubicBezTo>
                      <a:pt x="20966" y="222348"/>
                      <a:pt x="16861" y="220896"/>
                      <a:pt x="12819" y="219317"/>
                    </a:cubicBezTo>
                    <a:cubicBezTo>
                      <a:pt x="8525" y="217738"/>
                      <a:pt x="4231" y="215907"/>
                      <a:pt x="0" y="214076"/>
                    </a:cubicBezTo>
                    <a:close/>
                  </a:path>
                </a:pathLst>
              </a:custGeom>
              <a:solidFill>
                <a:srgbClr val="FFFFFF">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spTree>
    <p:extLst>
      <p:ext uri="{BB962C8B-B14F-4D97-AF65-F5344CB8AC3E}">
        <p14:creationId xmlns:p14="http://schemas.microsoft.com/office/powerpoint/2010/main" val="926297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p:nvPr/>
        </p:nvSpPr>
        <p:spPr>
          <a:xfrm>
            <a:off x="217927" y="242627"/>
            <a:ext cx="11701440" cy="6371304"/>
          </a:xfrm>
          <a:custGeom>
            <a:avLst/>
            <a:gdLst/>
            <a:ahLst/>
            <a:cxnLst/>
            <a:rect l="l" t="t" r="r" b="b"/>
            <a:pathLst>
              <a:path w="8197156" h="4463260" extrusionOk="0">
                <a:moveTo>
                  <a:pt x="149624" y="4064913"/>
                </a:moveTo>
                <a:cubicBezTo>
                  <a:pt x="117442" y="4064913"/>
                  <a:pt x="91353" y="4091002"/>
                  <a:pt x="91353" y="4123184"/>
                </a:cubicBezTo>
                <a:cubicBezTo>
                  <a:pt x="91353" y="4155366"/>
                  <a:pt x="117442" y="4181455"/>
                  <a:pt x="149624" y="4181455"/>
                </a:cubicBezTo>
                <a:cubicBezTo>
                  <a:pt x="181806" y="4181455"/>
                  <a:pt x="207895" y="4155366"/>
                  <a:pt x="207895" y="4123184"/>
                </a:cubicBezTo>
                <a:cubicBezTo>
                  <a:pt x="207895" y="4091002"/>
                  <a:pt x="181806" y="4064913"/>
                  <a:pt x="149624" y="4064913"/>
                </a:cubicBezTo>
                <a:close/>
                <a:moveTo>
                  <a:pt x="149625" y="3308290"/>
                </a:moveTo>
                <a:cubicBezTo>
                  <a:pt x="117442" y="3308290"/>
                  <a:pt x="91353" y="3334379"/>
                  <a:pt x="91353" y="3366561"/>
                </a:cubicBezTo>
                <a:cubicBezTo>
                  <a:pt x="91353" y="3398743"/>
                  <a:pt x="117442" y="3424832"/>
                  <a:pt x="149625" y="3424832"/>
                </a:cubicBezTo>
                <a:cubicBezTo>
                  <a:pt x="181807" y="3424832"/>
                  <a:pt x="207895" y="3398743"/>
                  <a:pt x="207895" y="3366561"/>
                </a:cubicBezTo>
                <a:cubicBezTo>
                  <a:pt x="207895" y="3334379"/>
                  <a:pt x="181807" y="3308290"/>
                  <a:pt x="149625" y="3308290"/>
                </a:cubicBezTo>
                <a:close/>
                <a:moveTo>
                  <a:pt x="149625" y="2551669"/>
                </a:moveTo>
                <a:cubicBezTo>
                  <a:pt x="117442" y="2551669"/>
                  <a:pt x="91353" y="2577758"/>
                  <a:pt x="91353" y="2609940"/>
                </a:cubicBezTo>
                <a:cubicBezTo>
                  <a:pt x="91353" y="2642122"/>
                  <a:pt x="117442" y="2668211"/>
                  <a:pt x="149625" y="2668211"/>
                </a:cubicBezTo>
                <a:cubicBezTo>
                  <a:pt x="181807" y="2668211"/>
                  <a:pt x="207895" y="2642122"/>
                  <a:pt x="207895" y="2609940"/>
                </a:cubicBezTo>
                <a:cubicBezTo>
                  <a:pt x="207895" y="2577758"/>
                  <a:pt x="181807" y="2551669"/>
                  <a:pt x="149625" y="2551669"/>
                </a:cubicBezTo>
                <a:close/>
                <a:moveTo>
                  <a:pt x="149625" y="1795048"/>
                </a:moveTo>
                <a:cubicBezTo>
                  <a:pt x="117443" y="1795048"/>
                  <a:pt x="91354" y="1821137"/>
                  <a:pt x="91354" y="1853319"/>
                </a:cubicBezTo>
                <a:cubicBezTo>
                  <a:pt x="91354" y="1885501"/>
                  <a:pt x="117443" y="1911590"/>
                  <a:pt x="149625" y="1911590"/>
                </a:cubicBezTo>
                <a:cubicBezTo>
                  <a:pt x="181807" y="1911590"/>
                  <a:pt x="207896" y="1885501"/>
                  <a:pt x="207896" y="1853319"/>
                </a:cubicBezTo>
                <a:cubicBezTo>
                  <a:pt x="207896" y="1821137"/>
                  <a:pt x="181807" y="1795048"/>
                  <a:pt x="149625" y="1795048"/>
                </a:cubicBezTo>
                <a:close/>
                <a:moveTo>
                  <a:pt x="149625" y="1038427"/>
                </a:moveTo>
                <a:cubicBezTo>
                  <a:pt x="117443" y="1038427"/>
                  <a:pt x="91354" y="1064516"/>
                  <a:pt x="91354" y="1096698"/>
                </a:cubicBezTo>
                <a:cubicBezTo>
                  <a:pt x="91354" y="1128880"/>
                  <a:pt x="117443" y="1154969"/>
                  <a:pt x="149625" y="1154969"/>
                </a:cubicBezTo>
                <a:cubicBezTo>
                  <a:pt x="181807" y="1154969"/>
                  <a:pt x="207896" y="1128880"/>
                  <a:pt x="207896" y="1096698"/>
                </a:cubicBezTo>
                <a:cubicBezTo>
                  <a:pt x="207896" y="1064516"/>
                  <a:pt x="181807" y="1038427"/>
                  <a:pt x="149625" y="1038427"/>
                </a:cubicBezTo>
                <a:close/>
                <a:moveTo>
                  <a:pt x="149625" y="281806"/>
                </a:moveTo>
                <a:cubicBezTo>
                  <a:pt x="117443" y="281806"/>
                  <a:pt x="91354" y="307895"/>
                  <a:pt x="91354" y="340078"/>
                </a:cubicBezTo>
                <a:cubicBezTo>
                  <a:pt x="91354" y="372259"/>
                  <a:pt x="117443" y="398348"/>
                  <a:pt x="149625" y="398348"/>
                </a:cubicBezTo>
                <a:cubicBezTo>
                  <a:pt x="181807" y="398348"/>
                  <a:pt x="207896" y="372259"/>
                  <a:pt x="207896" y="340078"/>
                </a:cubicBezTo>
                <a:cubicBezTo>
                  <a:pt x="207896" y="307895"/>
                  <a:pt x="181807" y="281806"/>
                  <a:pt x="149625" y="281806"/>
                </a:cubicBezTo>
                <a:close/>
                <a:moveTo>
                  <a:pt x="0" y="0"/>
                </a:moveTo>
                <a:lnTo>
                  <a:pt x="8197156" y="0"/>
                </a:lnTo>
                <a:lnTo>
                  <a:pt x="8197156" y="4463260"/>
                </a:lnTo>
                <a:lnTo>
                  <a:pt x="0" y="4463260"/>
                </a:lnTo>
                <a:close/>
              </a:path>
            </a:pathLst>
          </a:custGeom>
          <a:solidFill>
            <a:srgbClr val="F3F3F3"/>
          </a:solidFill>
          <a:ln>
            <a:noFill/>
          </a:ln>
          <a:effectLst>
            <a:outerShdw blurRad="12700" dist="127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grpSp>
        <p:nvGrpSpPr>
          <p:cNvPr id="7" name="Google Shape;7;p1"/>
          <p:cNvGrpSpPr/>
          <p:nvPr/>
        </p:nvGrpSpPr>
        <p:grpSpPr>
          <a:xfrm>
            <a:off x="667755" y="242181"/>
            <a:ext cx="58271" cy="6368400"/>
            <a:chOff x="636495" y="242626"/>
            <a:chExt cx="58271" cy="6368400"/>
          </a:xfrm>
        </p:grpSpPr>
        <p:cxnSp>
          <p:nvCxnSpPr>
            <p:cNvPr id="8" name="Google Shape;8;p1"/>
            <p:cNvCxnSpPr/>
            <p:nvPr/>
          </p:nvCxnSpPr>
          <p:spPr>
            <a:xfrm>
              <a:off x="636495" y="242626"/>
              <a:ext cx="0" cy="6368400"/>
            </a:xfrm>
            <a:prstGeom prst="straightConnector1">
              <a:avLst/>
            </a:prstGeom>
            <a:noFill/>
            <a:ln w="22225" cap="flat" cmpd="sng">
              <a:solidFill>
                <a:schemeClr val="lt2"/>
              </a:solidFill>
              <a:prstDash val="solid"/>
              <a:miter lim="800000"/>
              <a:headEnd type="none" w="sm" len="sm"/>
              <a:tailEnd type="none" w="sm" len="sm"/>
            </a:ln>
          </p:spPr>
        </p:cxnSp>
        <p:cxnSp>
          <p:nvCxnSpPr>
            <p:cNvPr id="9" name="Google Shape;9;p1"/>
            <p:cNvCxnSpPr/>
            <p:nvPr/>
          </p:nvCxnSpPr>
          <p:spPr>
            <a:xfrm>
              <a:off x="694766" y="242626"/>
              <a:ext cx="0" cy="6368400"/>
            </a:xfrm>
            <a:prstGeom prst="straightConnector1">
              <a:avLst/>
            </a:prstGeom>
            <a:noFill/>
            <a:ln w="22225" cap="flat" cmpd="sng">
              <a:solidFill>
                <a:schemeClr val="lt2"/>
              </a:solidFill>
              <a:prstDash val="solid"/>
              <a:miter lim="800000"/>
              <a:headEnd type="none" w="sm" len="sm"/>
              <a:tailEnd type="none" w="sm" len="sm"/>
            </a:ln>
          </p:spPr>
        </p:cxnSp>
      </p:grpSp>
      <p:grpSp>
        <p:nvGrpSpPr>
          <p:cNvPr id="10" name="Google Shape;10;p1"/>
          <p:cNvGrpSpPr/>
          <p:nvPr/>
        </p:nvGrpSpPr>
        <p:grpSpPr>
          <a:xfrm>
            <a:off x="1024128" y="677984"/>
            <a:ext cx="10555483" cy="5502031"/>
            <a:chOff x="1043065" y="771432"/>
            <a:chExt cx="10555483" cy="5502031"/>
          </a:xfrm>
        </p:grpSpPr>
        <p:grpSp>
          <p:nvGrpSpPr>
            <p:cNvPr id="11" name="Google Shape;11;p1"/>
            <p:cNvGrpSpPr/>
            <p:nvPr/>
          </p:nvGrpSpPr>
          <p:grpSpPr>
            <a:xfrm>
              <a:off x="1043065" y="771461"/>
              <a:ext cx="10554412" cy="5502002"/>
              <a:chOff x="217927" y="528918"/>
              <a:chExt cx="11637900" cy="5813612"/>
            </a:xfrm>
          </p:grpSpPr>
          <p:cxnSp>
            <p:nvCxnSpPr>
              <p:cNvPr id="12" name="Google Shape;12;p1"/>
              <p:cNvCxnSpPr/>
              <p:nvPr/>
            </p:nvCxnSpPr>
            <p:spPr>
              <a:xfrm>
                <a:off x="217927" y="528918"/>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13" name="Google Shape;13;p1"/>
              <p:cNvCxnSpPr/>
              <p:nvPr/>
            </p:nvCxnSpPr>
            <p:spPr>
              <a:xfrm>
                <a:off x="217927" y="781684"/>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14" name="Google Shape;14;p1"/>
              <p:cNvCxnSpPr/>
              <p:nvPr/>
            </p:nvCxnSpPr>
            <p:spPr>
              <a:xfrm>
                <a:off x="217927" y="1034450"/>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15" name="Google Shape;15;p1"/>
              <p:cNvCxnSpPr/>
              <p:nvPr/>
            </p:nvCxnSpPr>
            <p:spPr>
              <a:xfrm>
                <a:off x="217927" y="1287216"/>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16" name="Google Shape;16;p1"/>
              <p:cNvCxnSpPr/>
              <p:nvPr/>
            </p:nvCxnSpPr>
            <p:spPr>
              <a:xfrm>
                <a:off x="217927" y="153998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17" name="Google Shape;17;p1"/>
              <p:cNvCxnSpPr/>
              <p:nvPr/>
            </p:nvCxnSpPr>
            <p:spPr>
              <a:xfrm>
                <a:off x="217927" y="1792748"/>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18" name="Google Shape;18;p1"/>
              <p:cNvCxnSpPr/>
              <p:nvPr/>
            </p:nvCxnSpPr>
            <p:spPr>
              <a:xfrm>
                <a:off x="217927" y="2045514"/>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19" name="Google Shape;19;p1"/>
              <p:cNvCxnSpPr/>
              <p:nvPr/>
            </p:nvCxnSpPr>
            <p:spPr>
              <a:xfrm>
                <a:off x="217927" y="2298280"/>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0" name="Google Shape;20;p1"/>
              <p:cNvCxnSpPr/>
              <p:nvPr/>
            </p:nvCxnSpPr>
            <p:spPr>
              <a:xfrm>
                <a:off x="217927" y="2551046"/>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1" name="Google Shape;21;p1"/>
              <p:cNvCxnSpPr/>
              <p:nvPr/>
            </p:nvCxnSpPr>
            <p:spPr>
              <a:xfrm>
                <a:off x="217927" y="280381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2" name="Google Shape;22;p1"/>
              <p:cNvCxnSpPr/>
              <p:nvPr/>
            </p:nvCxnSpPr>
            <p:spPr>
              <a:xfrm>
                <a:off x="217927" y="3056578"/>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3" name="Google Shape;23;p1"/>
              <p:cNvCxnSpPr/>
              <p:nvPr/>
            </p:nvCxnSpPr>
            <p:spPr>
              <a:xfrm>
                <a:off x="217927" y="3309344"/>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4" name="Google Shape;24;p1"/>
              <p:cNvCxnSpPr/>
              <p:nvPr/>
            </p:nvCxnSpPr>
            <p:spPr>
              <a:xfrm>
                <a:off x="217927" y="3562110"/>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5" name="Google Shape;25;p1"/>
              <p:cNvCxnSpPr/>
              <p:nvPr/>
            </p:nvCxnSpPr>
            <p:spPr>
              <a:xfrm>
                <a:off x="217927" y="3814876"/>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6" name="Google Shape;26;p1"/>
              <p:cNvCxnSpPr/>
              <p:nvPr/>
            </p:nvCxnSpPr>
            <p:spPr>
              <a:xfrm>
                <a:off x="217927" y="406764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7" name="Google Shape;27;p1"/>
              <p:cNvCxnSpPr/>
              <p:nvPr/>
            </p:nvCxnSpPr>
            <p:spPr>
              <a:xfrm>
                <a:off x="217927" y="4320408"/>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8" name="Google Shape;28;p1"/>
              <p:cNvCxnSpPr/>
              <p:nvPr/>
            </p:nvCxnSpPr>
            <p:spPr>
              <a:xfrm>
                <a:off x="217927" y="4573174"/>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29" name="Google Shape;29;p1"/>
              <p:cNvCxnSpPr/>
              <p:nvPr/>
            </p:nvCxnSpPr>
            <p:spPr>
              <a:xfrm>
                <a:off x="217927" y="4825940"/>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30" name="Google Shape;30;p1"/>
              <p:cNvCxnSpPr/>
              <p:nvPr/>
            </p:nvCxnSpPr>
            <p:spPr>
              <a:xfrm>
                <a:off x="217927" y="5078706"/>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31" name="Google Shape;31;p1"/>
              <p:cNvCxnSpPr/>
              <p:nvPr/>
            </p:nvCxnSpPr>
            <p:spPr>
              <a:xfrm>
                <a:off x="217927" y="533147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32" name="Google Shape;32;p1"/>
              <p:cNvCxnSpPr/>
              <p:nvPr/>
            </p:nvCxnSpPr>
            <p:spPr>
              <a:xfrm>
                <a:off x="217927" y="5584238"/>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33" name="Google Shape;33;p1"/>
              <p:cNvCxnSpPr/>
              <p:nvPr/>
            </p:nvCxnSpPr>
            <p:spPr>
              <a:xfrm>
                <a:off x="217927" y="5837004"/>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34" name="Google Shape;34;p1"/>
              <p:cNvCxnSpPr/>
              <p:nvPr/>
            </p:nvCxnSpPr>
            <p:spPr>
              <a:xfrm>
                <a:off x="217927" y="6089770"/>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35" name="Google Shape;35;p1"/>
              <p:cNvCxnSpPr/>
              <p:nvPr/>
            </p:nvCxnSpPr>
            <p:spPr>
              <a:xfrm>
                <a:off x="217927" y="6342530"/>
                <a:ext cx="11637900" cy="0"/>
              </a:xfrm>
              <a:prstGeom prst="straightConnector1">
                <a:avLst/>
              </a:prstGeom>
              <a:noFill/>
              <a:ln w="9525" cap="flat" cmpd="sng">
                <a:solidFill>
                  <a:schemeClr val="lt2"/>
                </a:solidFill>
                <a:prstDash val="solid"/>
                <a:miter lim="800000"/>
                <a:headEnd type="none" w="sm" len="sm"/>
                <a:tailEnd type="none" w="sm" len="sm"/>
              </a:ln>
            </p:spPr>
          </p:cxnSp>
        </p:grpSp>
        <p:grpSp>
          <p:nvGrpSpPr>
            <p:cNvPr id="36" name="Google Shape;36;p1"/>
            <p:cNvGrpSpPr/>
            <p:nvPr/>
          </p:nvGrpSpPr>
          <p:grpSpPr>
            <a:xfrm>
              <a:off x="1043109" y="771432"/>
              <a:ext cx="10555439" cy="5501235"/>
              <a:chOff x="761720" y="242182"/>
              <a:chExt cx="10894250" cy="11637900"/>
            </a:xfrm>
          </p:grpSpPr>
          <p:cxnSp>
            <p:nvCxnSpPr>
              <p:cNvPr id="37" name="Google Shape;37;p1"/>
              <p:cNvCxnSpPr/>
              <p:nvPr/>
            </p:nvCxnSpPr>
            <p:spPr>
              <a:xfrm rot="5400000">
                <a:off x="788455"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38" name="Google Shape;38;p1"/>
              <p:cNvCxnSpPr/>
              <p:nvPr/>
            </p:nvCxnSpPr>
            <p:spPr>
              <a:xfrm rot="5400000">
                <a:off x="522743"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39" name="Google Shape;39;p1"/>
              <p:cNvCxnSpPr/>
              <p:nvPr/>
            </p:nvCxnSpPr>
            <p:spPr>
              <a:xfrm rot="5400000">
                <a:off x="257029"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0" name="Google Shape;40;p1"/>
              <p:cNvCxnSpPr/>
              <p:nvPr/>
            </p:nvCxnSpPr>
            <p:spPr>
              <a:xfrm rot="5400000">
                <a:off x="-8683"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1" name="Google Shape;41;p1"/>
              <p:cNvCxnSpPr/>
              <p:nvPr/>
            </p:nvCxnSpPr>
            <p:spPr>
              <a:xfrm rot="5400000">
                <a:off x="-274396"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2" name="Google Shape;42;p1"/>
              <p:cNvCxnSpPr/>
              <p:nvPr/>
            </p:nvCxnSpPr>
            <p:spPr>
              <a:xfrm rot="5400000">
                <a:off x="-540110"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3" name="Google Shape;43;p1"/>
              <p:cNvCxnSpPr/>
              <p:nvPr/>
            </p:nvCxnSpPr>
            <p:spPr>
              <a:xfrm rot="5400000">
                <a:off x="-805822"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4" name="Google Shape;44;p1"/>
              <p:cNvCxnSpPr/>
              <p:nvPr/>
            </p:nvCxnSpPr>
            <p:spPr>
              <a:xfrm rot="5400000">
                <a:off x="-1071536"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5" name="Google Shape;45;p1"/>
              <p:cNvCxnSpPr/>
              <p:nvPr/>
            </p:nvCxnSpPr>
            <p:spPr>
              <a:xfrm rot="5400000">
                <a:off x="-1337248"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6" name="Google Shape;46;p1"/>
              <p:cNvCxnSpPr/>
              <p:nvPr/>
            </p:nvCxnSpPr>
            <p:spPr>
              <a:xfrm rot="5400000">
                <a:off x="-1602961"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7" name="Google Shape;47;p1"/>
              <p:cNvCxnSpPr/>
              <p:nvPr/>
            </p:nvCxnSpPr>
            <p:spPr>
              <a:xfrm rot="5400000">
                <a:off x="-1868675"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8" name="Google Shape;48;p1"/>
              <p:cNvCxnSpPr/>
              <p:nvPr/>
            </p:nvCxnSpPr>
            <p:spPr>
              <a:xfrm rot="5400000">
                <a:off x="-2134387"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49" name="Google Shape;49;p1"/>
              <p:cNvCxnSpPr/>
              <p:nvPr/>
            </p:nvCxnSpPr>
            <p:spPr>
              <a:xfrm rot="5400000">
                <a:off x="-2400100"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0" name="Google Shape;50;p1"/>
              <p:cNvCxnSpPr/>
              <p:nvPr/>
            </p:nvCxnSpPr>
            <p:spPr>
              <a:xfrm rot="5400000">
                <a:off x="-2665813"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1" name="Google Shape;51;p1"/>
              <p:cNvCxnSpPr/>
              <p:nvPr/>
            </p:nvCxnSpPr>
            <p:spPr>
              <a:xfrm rot="5400000">
                <a:off x="-2931526"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2" name="Google Shape;52;p1"/>
              <p:cNvCxnSpPr/>
              <p:nvPr/>
            </p:nvCxnSpPr>
            <p:spPr>
              <a:xfrm rot="5400000">
                <a:off x="-3197239"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3" name="Google Shape;53;p1"/>
              <p:cNvCxnSpPr/>
              <p:nvPr/>
            </p:nvCxnSpPr>
            <p:spPr>
              <a:xfrm rot="5400000">
                <a:off x="-3462952"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4" name="Google Shape;54;p1"/>
              <p:cNvCxnSpPr/>
              <p:nvPr/>
            </p:nvCxnSpPr>
            <p:spPr>
              <a:xfrm rot="5400000">
                <a:off x="-3728665"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5" name="Google Shape;55;p1"/>
              <p:cNvCxnSpPr/>
              <p:nvPr/>
            </p:nvCxnSpPr>
            <p:spPr>
              <a:xfrm rot="5400000">
                <a:off x="-3994378"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6" name="Google Shape;56;p1"/>
              <p:cNvCxnSpPr/>
              <p:nvPr/>
            </p:nvCxnSpPr>
            <p:spPr>
              <a:xfrm rot="5400000">
                <a:off x="-4260091"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7" name="Google Shape;57;p1"/>
              <p:cNvCxnSpPr/>
              <p:nvPr/>
            </p:nvCxnSpPr>
            <p:spPr>
              <a:xfrm rot="5400000">
                <a:off x="-4525804"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8" name="Google Shape;58;p1"/>
              <p:cNvCxnSpPr/>
              <p:nvPr/>
            </p:nvCxnSpPr>
            <p:spPr>
              <a:xfrm rot="5400000">
                <a:off x="-4791517"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59" name="Google Shape;59;p1"/>
              <p:cNvCxnSpPr/>
              <p:nvPr/>
            </p:nvCxnSpPr>
            <p:spPr>
              <a:xfrm rot="5400000">
                <a:off x="-5057230"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0" name="Google Shape;60;p1"/>
              <p:cNvCxnSpPr/>
              <p:nvPr/>
            </p:nvCxnSpPr>
            <p:spPr>
              <a:xfrm rot="5400000">
                <a:off x="5837020"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1" name="Google Shape;61;p1"/>
              <p:cNvCxnSpPr/>
              <p:nvPr/>
            </p:nvCxnSpPr>
            <p:spPr>
              <a:xfrm rot="5400000">
                <a:off x="5571290"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2" name="Google Shape;62;p1"/>
              <p:cNvCxnSpPr/>
              <p:nvPr/>
            </p:nvCxnSpPr>
            <p:spPr>
              <a:xfrm rot="5400000">
                <a:off x="5305577"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3" name="Google Shape;63;p1"/>
              <p:cNvCxnSpPr/>
              <p:nvPr/>
            </p:nvCxnSpPr>
            <p:spPr>
              <a:xfrm rot="5400000">
                <a:off x="5039863"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4" name="Google Shape;64;p1"/>
              <p:cNvCxnSpPr/>
              <p:nvPr/>
            </p:nvCxnSpPr>
            <p:spPr>
              <a:xfrm rot="5400000">
                <a:off x="4774151"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5" name="Google Shape;65;p1"/>
              <p:cNvCxnSpPr/>
              <p:nvPr/>
            </p:nvCxnSpPr>
            <p:spPr>
              <a:xfrm rot="5400000">
                <a:off x="4508438"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6" name="Google Shape;66;p1"/>
              <p:cNvCxnSpPr/>
              <p:nvPr/>
            </p:nvCxnSpPr>
            <p:spPr>
              <a:xfrm rot="5400000">
                <a:off x="4242724"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7" name="Google Shape;67;p1"/>
              <p:cNvCxnSpPr/>
              <p:nvPr/>
            </p:nvCxnSpPr>
            <p:spPr>
              <a:xfrm rot="5400000">
                <a:off x="3977012"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8" name="Google Shape;68;p1"/>
              <p:cNvCxnSpPr/>
              <p:nvPr/>
            </p:nvCxnSpPr>
            <p:spPr>
              <a:xfrm rot="5400000">
                <a:off x="3711299"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69" name="Google Shape;69;p1"/>
              <p:cNvCxnSpPr/>
              <p:nvPr/>
            </p:nvCxnSpPr>
            <p:spPr>
              <a:xfrm rot="5400000">
                <a:off x="3445585"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0" name="Google Shape;70;p1"/>
              <p:cNvCxnSpPr/>
              <p:nvPr/>
            </p:nvCxnSpPr>
            <p:spPr>
              <a:xfrm rot="5400000">
                <a:off x="3179873"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1" name="Google Shape;71;p1"/>
              <p:cNvCxnSpPr/>
              <p:nvPr/>
            </p:nvCxnSpPr>
            <p:spPr>
              <a:xfrm rot="5400000">
                <a:off x="2914160"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2" name="Google Shape;72;p1"/>
              <p:cNvCxnSpPr/>
              <p:nvPr/>
            </p:nvCxnSpPr>
            <p:spPr>
              <a:xfrm rot="5400000">
                <a:off x="2648446"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3" name="Google Shape;73;p1"/>
              <p:cNvCxnSpPr/>
              <p:nvPr/>
            </p:nvCxnSpPr>
            <p:spPr>
              <a:xfrm rot="5400000">
                <a:off x="2382734"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4" name="Google Shape;74;p1"/>
              <p:cNvCxnSpPr/>
              <p:nvPr/>
            </p:nvCxnSpPr>
            <p:spPr>
              <a:xfrm rot="5400000">
                <a:off x="2117021"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5" name="Google Shape;75;p1"/>
              <p:cNvCxnSpPr/>
              <p:nvPr/>
            </p:nvCxnSpPr>
            <p:spPr>
              <a:xfrm rot="5400000">
                <a:off x="1851307"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6" name="Google Shape;76;p1"/>
              <p:cNvCxnSpPr/>
              <p:nvPr/>
            </p:nvCxnSpPr>
            <p:spPr>
              <a:xfrm rot="5400000">
                <a:off x="1585595"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7" name="Google Shape;77;p1"/>
              <p:cNvCxnSpPr/>
              <p:nvPr/>
            </p:nvCxnSpPr>
            <p:spPr>
              <a:xfrm rot="5400000">
                <a:off x="1319882" y="6061132"/>
                <a:ext cx="11637900" cy="0"/>
              </a:xfrm>
              <a:prstGeom prst="straightConnector1">
                <a:avLst/>
              </a:prstGeom>
              <a:noFill/>
              <a:ln w="9525" cap="flat" cmpd="sng">
                <a:solidFill>
                  <a:schemeClr val="lt2"/>
                </a:solidFill>
                <a:prstDash val="solid"/>
                <a:miter lim="800000"/>
                <a:headEnd type="none" w="sm" len="sm"/>
                <a:tailEnd type="none" w="sm" len="sm"/>
              </a:ln>
            </p:spPr>
          </p:cxnSp>
          <p:cxnSp>
            <p:nvCxnSpPr>
              <p:cNvPr id="78" name="Google Shape;78;p1"/>
              <p:cNvCxnSpPr/>
              <p:nvPr/>
            </p:nvCxnSpPr>
            <p:spPr>
              <a:xfrm rot="5400000">
                <a:off x="1054168" y="6061132"/>
                <a:ext cx="11637900" cy="0"/>
              </a:xfrm>
              <a:prstGeom prst="straightConnector1">
                <a:avLst/>
              </a:prstGeom>
              <a:noFill/>
              <a:ln w="9525" cap="flat" cmpd="sng">
                <a:solidFill>
                  <a:schemeClr val="lt2"/>
                </a:solidFill>
                <a:prstDash val="solid"/>
                <a:miter lim="800000"/>
                <a:headEnd type="none" w="sm" len="sm"/>
                <a:tailEnd type="none" w="sm" len="sm"/>
              </a:ln>
            </p:spPr>
          </p:cxnSp>
        </p:grpSp>
      </p:grpSp>
      <p:sp>
        <p:nvSpPr>
          <p:cNvPr id="79" name="Google Shape;79;p1"/>
          <p:cNvSpPr/>
          <p:nvPr/>
        </p:nvSpPr>
        <p:spPr>
          <a:xfrm>
            <a:off x="217926" y="240731"/>
            <a:ext cx="11701440" cy="6371304"/>
          </a:xfrm>
          <a:custGeom>
            <a:avLst/>
            <a:gdLst/>
            <a:ahLst/>
            <a:cxnLst/>
            <a:rect l="l" t="t" r="r" b="b"/>
            <a:pathLst>
              <a:path w="8197156" h="4463260" extrusionOk="0">
                <a:moveTo>
                  <a:pt x="149624" y="4064913"/>
                </a:moveTo>
                <a:cubicBezTo>
                  <a:pt x="117442" y="4064913"/>
                  <a:pt x="91353" y="4091002"/>
                  <a:pt x="91353" y="4123184"/>
                </a:cubicBezTo>
                <a:cubicBezTo>
                  <a:pt x="91353" y="4155366"/>
                  <a:pt x="117442" y="4181455"/>
                  <a:pt x="149624" y="4181455"/>
                </a:cubicBezTo>
                <a:cubicBezTo>
                  <a:pt x="181806" y="4181455"/>
                  <a:pt x="207895" y="4155366"/>
                  <a:pt x="207895" y="4123184"/>
                </a:cubicBezTo>
                <a:cubicBezTo>
                  <a:pt x="207895" y="4091002"/>
                  <a:pt x="181806" y="4064913"/>
                  <a:pt x="149624" y="4064913"/>
                </a:cubicBezTo>
                <a:close/>
                <a:moveTo>
                  <a:pt x="149625" y="3308290"/>
                </a:moveTo>
                <a:cubicBezTo>
                  <a:pt x="117442" y="3308290"/>
                  <a:pt x="91353" y="3334379"/>
                  <a:pt x="91353" y="3366561"/>
                </a:cubicBezTo>
                <a:cubicBezTo>
                  <a:pt x="91353" y="3398743"/>
                  <a:pt x="117442" y="3424832"/>
                  <a:pt x="149625" y="3424832"/>
                </a:cubicBezTo>
                <a:cubicBezTo>
                  <a:pt x="181807" y="3424832"/>
                  <a:pt x="207895" y="3398743"/>
                  <a:pt x="207895" y="3366561"/>
                </a:cubicBezTo>
                <a:cubicBezTo>
                  <a:pt x="207895" y="3334379"/>
                  <a:pt x="181807" y="3308290"/>
                  <a:pt x="149625" y="3308290"/>
                </a:cubicBezTo>
                <a:close/>
                <a:moveTo>
                  <a:pt x="149625" y="2551669"/>
                </a:moveTo>
                <a:cubicBezTo>
                  <a:pt x="117442" y="2551669"/>
                  <a:pt x="91353" y="2577758"/>
                  <a:pt x="91353" y="2609940"/>
                </a:cubicBezTo>
                <a:cubicBezTo>
                  <a:pt x="91353" y="2642122"/>
                  <a:pt x="117442" y="2668211"/>
                  <a:pt x="149625" y="2668211"/>
                </a:cubicBezTo>
                <a:cubicBezTo>
                  <a:pt x="181807" y="2668211"/>
                  <a:pt x="207895" y="2642122"/>
                  <a:pt x="207895" y="2609940"/>
                </a:cubicBezTo>
                <a:cubicBezTo>
                  <a:pt x="207895" y="2577758"/>
                  <a:pt x="181807" y="2551669"/>
                  <a:pt x="149625" y="2551669"/>
                </a:cubicBezTo>
                <a:close/>
                <a:moveTo>
                  <a:pt x="149625" y="1795048"/>
                </a:moveTo>
                <a:cubicBezTo>
                  <a:pt x="117443" y="1795048"/>
                  <a:pt x="91354" y="1821137"/>
                  <a:pt x="91354" y="1853319"/>
                </a:cubicBezTo>
                <a:cubicBezTo>
                  <a:pt x="91354" y="1885501"/>
                  <a:pt x="117443" y="1911590"/>
                  <a:pt x="149625" y="1911590"/>
                </a:cubicBezTo>
                <a:cubicBezTo>
                  <a:pt x="181807" y="1911590"/>
                  <a:pt x="207896" y="1885501"/>
                  <a:pt x="207896" y="1853319"/>
                </a:cubicBezTo>
                <a:cubicBezTo>
                  <a:pt x="207896" y="1821137"/>
                  <a:pt x="181807" y="1795048"/>
                  <a:pt x="149625" y="1795048"/>
                </a:cubicBezTo>
                <a:close/>
                <a:moveTo>
                  <a:pt x="149625" y="1038427"/>
                </a:moveTo>
                <a:cubicBezTo>
                  <a:pt x="117443" y="1038427"/>
                  <a:pt x="91354" y="1064516"/>
                  <a:pt x="91354" y="1096698"/>
                </a:cubicBezTo>
                <a:cubicBezTo>
                  <a:pt x="91354" y="1128880"/>
                  <a:pt x="117443" y="1154969"/>
                  <a:pt x="149625" y="1154969"/>
                </a:cubicBezTo>
                <a:cubicBezTo>
                  <a:pt x="181807" y="1154969"/>
                  <a:pt x="207896" y="1128880"/>
                  <a:pt x="207896" y="1096698"/>
                </a:cubicBezTo>
                <a:cubicBezTo>
                  <a:pt x="207896" y="1064516"/>
                  <a:pt x="181807" y="1038427"/>
                  <a:pt x="149625" y="1038427"/>
                </a:cubicBezTo>
                <a:close/>
                <a:moveTo>
                  <a:pt x="149625" y="281806"/>
                </a:moveTo>
                <a:cubicBezTo>
                  <a:pt x="117443" y="281806"/>
                  <a:pt x="91354" y="307895"/>
                  <a:pt x="91354" y="340078"/>
                </a:cubicBezTo>
                <a:cubicBezTo>
                  <a:pt x="91354" y="372259"/>
                  <a:pt x="117443" y="398348"/>
                  <a:pt x="149625" y="398348"/>
                </a:cubicBezTo>
                <a:cubicBezTo>
                  <a:pt x="181807" y="398348"/>
                  <a:pt x="207896" y="372259"/>
                  <a:pt x="207896" y="340078"/>
                </a:cubicBezTo>
                <a:cubicBezTo>
                  <a:pt x="207896" y="307895"/>
                  <a:pt x="181807" y="281806"/>
                  <a:pt x="149625" y="281806"/>
                </a:cubicBezTo>
                <a:close/>
                <a:moveTo>
                  <a:pt x="0" y="0"/>
                </a:moveTo>
                <a:lnTo>
                  <a:pt x="8197156" y="0"/>
                </a:lnTo>
                <a:lnTo>
                  <a:pt x="8197156" y="4463260"/>
                </a:lnTo>
                <a:lnTo>
                  <a:pt x="0" y="4463260"/>
                </a:lnTo>
                <a:close/>
              </a:path>
            </a:pathLst>
          </a:custGeom>
          <a:blipFill rotWithShape="1">
            <a:blip r:embed="rId9">
              <a:alphaModFix amt="40000"/>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80" name="Google Shape;80;p1"/>
          <p:cNvSpPr txBox="1">
            <a:spLocks noGrp="1"/>
          </p:cNvSpPr>
          <p:nvPr>
            <p:ph type="title"/>
          </p:nvPr>
        </p:nvSpPr>
        <p:spPr>
          <a:xfrm>
            <a:off x="1561625" y="914650"/>
            <a:ext cx="9523500" cy="700500"/>
          </a:xfrm>
          <a:prstGeom prst="rect">
            <a:avLst/>
          </a:prstGeom>
          <a:noFill/>
          <a:ln>
            <a:noFill/>
          </a:ln>
          <a:effectLst>
            <a:outerShdw dist="19050" algn="bl" rotWithShape="0">
              <a:srgbClr val="FFFFFF"/>
            </a:outerShdw>
          </a:effectLst>
        </p:spPr>
        <p:txBody>
          <a:bodyPr spcFirstLastPara="1" wrap="square" lIns="121900" tIns="121900" rIns="121900" bIns="121900" anchor="t" anchorCtr="0">
            <a:noAutofit/>
          </a:bodyPr>
          <a:lstStyle>
            <a:lvl1pPr lvl="0">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1pPr>
            <a:lvl2pPr lvl="1">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2pPr>
            <a:lvl3pPr lvl="2">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3pPr>
            <a:lvl4pPr lvl="3">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4pPr>
            <a:lvl5pPr lvl="4">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5pPr>
            <a:lvl6pPr lvl="5">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6pPr>
            <a:lvl7pPr lvl="6">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7pPr>
            <a:lvl8pPr lvl="7">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8pPr>
            <a:lvl9pPr lvl="8">
              <a:spcBef>
                <a:spcPts val="0"/>
              </a:spcBef>
              <a:spcAft>
                <a:spcPts val="0"/>
              </a:spcAft>
              <a:buClr>
                <a:schemeClr val="dk1"/>
              </a:buClr>
              <a:buSzPts val="4000"/>
              <a:buFont typeface="Shadows Into Light Two"/>
              <a:buNone/>
              <a:defRPr sz="4000" b="1">
                <a:solidFill>
                  <a:schemeClr val="dk1"/>
                </a:solidFill>
                <a:latin typeface="Shadows Into Light Two"/>
                <a:ea typeface="Shadows Into Light Two"/>
                <a:cs typeface="Shadows Into Light Two"/>
                <a:sym typeface="Shadows Into Light Two"/>
              </a:defRPr>
            </a:lvl9pPr>
          </a:lstStyle>
          <a:p>
            <a:endParaRPr/>
          </a:p>
        </p:txBody>
      </p:sp>
      <p:sp>
        <p:nvSpPr>
          <p:cNvPr id="81" name="Google Shape;81;p1"/>
          <p:cNvSpPr txBox="1">
            <a:spLocks noGrp="1"/>
          </p:cNvSpPr>
          <p:nvPr>
            <p:ph type="body" idx="1"/>
          </p:nvPr>
        </p:nvSpPr>
        <p:spPr>
          <a:xfrm>
            <a:off x="1561625" y="1779941"/>
            <a:ext cx="9523500" cy="4178700"/>
          </a:xfrm>
          <a:prstGeom prst="rect">
            <a:avLst/>
          </a:prstGeom>
          <a:noFill/>
          <a:ln>
            <a:noFill/>
          </a:ln>
          <a:effectLst>
            <a:outerShdw dist="9525" algn="bl" rotWithShape="0">
              <a:srgbClr val="FFFFFF"/>
            </a:outerShdw>
          </a:effectLst>
        </p:spPr>
        <p:txBody>
          <a:bodyPr spcFirstLastPara="1" wrap="square" lIns="121900" tIns="121900" rIns="121900" bIns="121900" anchor="t" anchorCtr="0">
            <a:noAutofit/>
          </a:bodyPr>
          <a:lstStyle>
            <a:lvl1pPr marL="457200" lvl="0" indent="-349250">
              <a:lnSpc>
                <a:spcPct val="115000"/>
              </a:lnSpc>
              <a:spcBef>
                <a:spcPts val="0"/>
              </a:spcBef>
              <a:spcAft>
                <a:spcPts val="0"/>
              </a:spcAft>
              <a:buClr>
                <a:schemeClr val="dk2"/>
              </a:buClr>
              <a:buSzPts val="1900"/>
              <a:buFont typeface="Caveat Medium"/>
              <a:buChar char="●"/>
              <a:defRPr sz="1900">
                <a:solidFill>
                  <a:schemeClr val="dk2"/>
                </a:solidFill>
                <a:latin typeface="Caveat Medium"/>
                <a:ea typeface="Caveat Medium"/>
                <a:cs typeface="Caveat Medium"/>
                <a:sym typeface="Caveat Medium"/>
              </a:defRPr>
            </a:lvl1pPr>
            <a:lvl2pPr marL="914400" lvl="1" indent="-349250">
              <a:lnSpc>
                <a:spcPct val="115000"/>
              </a:lnSpc>
              <a:spcBef>
                <a:spcPts val="2100"/>
              </a:spcBef>
              <a:spcAft>
                <a:spcPts val="0"/>
              </a:spcAft>
              <a:buClr>
                <a:schemeClr val="dk2"/>
              </a:buClr>
              <a:buSzPts val="1900"/>
              <a:buFont typeface="Caveat Medium"/>
              <a:buChar char="○"/>
              <a:defRPr sz="1900">
                <a:solidFill>
                  <a:schemeClr val="dk2"/>
                </a:solidFill>
                <a:latin typeface="Caveat Medium"/>
                <a:ea typeface="Caveat Medium"/>
                <a:cs typeface="Caveat Medium"/>
                <a:sym typeface="Caveat Medium"/>
              </a:defRPr>
            </a:lvl2pPr>
            <a:lvl3pPr marL="1371600" lvl="2" indent="-349250">
              <a:lnSpc>
                <a:spcPct val="115000"/>
              </a:lnSpc>
              <a:spcBef>
                <a:spcPts val="2100"/>
              </a:spcBef>
              <a:spcAft>
                <a:spcPts val="0"/>
              </a:spcAft>
              <a:buClr>
                <a:schemeClr val="dk2"/>
              </a:buClr>
              <a:buSzPts val="1900"/>
              <a:buFont typeface="Caveat Medium"/>
              <a:buChar char="■"/>
              <a:defRPr sz="1900">
                <a:solidFill>
                  <a:schemeClr val="dk2"/>
                </a:solidFill>
                <a:latin typeface="Caveat Medium"/>
                <a:ea typeface="Caveat Medium"/>
                <a:cs typeface="Caveat Medium"/>
                <a:sym typeface="Caveat Medium"/>
              </a:defRPr>
            </a:lvl3pPr>
            <a:lvl4pPr marL="1828800" lvl="3" indent="-349250">
              <a:lnSpc>
                <a:spcPct val="115000"/>
              </a:lnSpc>
              <a:spcBef>
                <a:spcPts val="2100"/>
              </a:spcBef>
              <a:spcAft>
                <a:spcPts val="0"/>
              </a:spcAft>
              <a:buClr>
                <a:schemeClr val="dk2"/>
              </a:buClr>
              <a:buSzPts val="1900"/>
              <a:buFont typeface="Caveat Medium"/>
              <a:buChar char="●"/>
              <a:defRPr sz="1900">
                <a:solidFill>
                  <a:schemeClr val="dk2"/>
                </a:solidFill>
                <a:latin typeface="Caveat Medium"/>
                <a:ea typeface="Caveat Medium"/>
                <a:cs typeface="Caveat Medium"/>
                <a:sym typeface="Caveat Medium"/>
              </a:defRPr>
            </a:lvl4pPr>
            <a:lvl5pPr marL="2286000" lvl="4" indent="-349250">
              <a:lnSpc>
                <a:spcPct val="115000"/>
              </a:lnSpc>
              <a:spcBef>
                <a:spcPts val="2100"/>
              </a:spcBef>
              <a:spcAft>
                <a:spcPts val="0"/>
              </a:spcAft>
              <a:buClr>
                <a:schemeClr val="dk2"/>
              </a:buClr>
              <a:buSzPts val="1900"/>
              <a:buFont typeface="Caveat Medium"/>
              <a:buChar char="○"/>
              <a:defRPr sz="1900">
                <a:solidFill>
                  <a:schemeClr val="dk2"/>
                </a:solidFill>
                <a:latin typeface="Caveat Medium"/>
                <a:ea typeface="Caveat Medium"/>
                <a:cs typeface="Caveat Medium"/>
                <a:sym typeface="Caveat Medium"/>
              </a:defRPr>
            </a:lvl5pPr>
            <a:lvl6pPr marL="2743200" lvl="5" indent="-349250">
              <a:lnSpc>
                <a:spcPct val="115000"/>
              </a:lnSpc>
              <a:spcBef>
                <a:spcPts val="2100"/>
              </a:spcBef>
              <a:spcAft>
                <a:spcPts val="0"/>
              </a:spcAft>
              <a:buClr>
                <a:schemeClr val="dk2"/>
              </a:buClr>
              <a:buSzPts val="1900"/>
              <a:buFont typeface="Caveat Medium"/>
              <a:buChar char="■"/>
              <a:defRPr sz="1900">
                <a:solidFill>
                  <a:schemeClr val="dk2"/>
                </a:solidFill>
                <a:latin typeface="Caveat Medium"/>
                <a:ea typeface="Caveat Medium"/>
                <a:cs typeface="Caveat Medium"/>
                <a:sym typeface="Caveat Medium"/>
              </a:defRPr>
            </a:lvl6pPr>
            <a:lvl7pPr marL="3200400" lvl="6" indent="-349250">
              <a:lnSpc>
                <a:spcPct val="115000"/>
              </a:lnSpc>
              <a:spcBef>
                <a:spcPts val="2100"/>
              </a:spcBef>
              <a:spcAft>
                <a:spcPts val="0"/>
              </a:spcAft>
              <a:buClr>
                <a:schemeClr val="dk2"/>
              </a:buClr>
              <a:buSzPts val="1900"/>
              <a:buFont typeface="Caveat Medium"/>
              <a:buChar char="●"/>
              <a:defRPr sz="1900">
                <a:solidFill>
                  <a:schemeClr val="dk2"/>
                </a:solidFill>
                <a:latin typeface="Caveat Medium"/>
                <a:ea typeface="Caveat Medium"/>
                <a:cs typeface="Caveat Medium"/>
                <a:sym typeface="Caveat Medium"/>
              </a:defRPr>
            </a:lvl7pPr>
            <a:lvl8pPr marL="3657600" lvl="7" indent="-349250">
              <a:lnSpc>
                <a:spcPct val="115000"/>
              </a:lnSpc>
              <a:spcBef>
                <a:spcPts val="2100"/>
              </a:spcBef>
              <a:spcAft>
                <a:spcPts val="0"/>
              </a:spcAft>
              <a:buClr>
                <a:schemeClr val="dk2"/>
              </a:buClr>
              <a:buSzPts val="1900"/>
              <a:buFont typeface="Caveat Medium"/>
              <a:buChar char="○"/>
              <a:defRPr sz="1900">
                <a:solidFill>
                  <a:schemeClr val="dk2"/>
                </a:solidFill>
                <a:latin typeface="Caveat Medium"/>
                <a:ea typeface="Caveat Medium"/>
                <a:cs typeface="Caveat Medium"/>
                <a:sym typeface="Caveat Medium"/>
              </a:defRPr>
            </a:lvl8pPr>
            <a:lvl9pPr marL="4114800" lvl="8" indent="-349250">
              <a:lnSpc>
                <a:spcPct val="115000"/>
              </a:lnSpc>
              <a:spcBef>
                <a:spcPts val="2100"/>
              </a:spcBef>
              <a:spcAft>
                <a:spcPts val="2100"/>
              </a:spcAft>
              <a:buClr>
                <a:schemeClr val="dk2"/>
              </a:buClr>
              <a:buSzPts val="1900"/>
              <a:buFont typeface="Caveat Medium"/>
              <a:buChar char="■"/>
              <a:defRPr sz="1900">
                <a:solidFill>
                  <a:schemeClr val="dk2"/>
                </a:solidFill>
                <a:latin typeface="Caveat Medium"/>
                <a:ea typeface="Caveat Medium"/>
                <a:cs typeface="Caveat Medium"/>
                <a:sym typeface="Caveat Medium"/>
              </a:defRPr>
            </a:lvl9pPr>
          </a:lstStyle>
          <a:p>
            <a:endParaRPr/>
          </a:p>
        </p:txBody>
      </p:sp>
      <p:sp>
        <p:nvSpPr>
          <p:cNvPr id="82" name="Google Shape;82;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83" name="Google Shape;83;p1"/>
          <p:cNvSpPr/>
          <p:nvPr/>
        </p:nvSpPr>
        <p:spPr>
          <a:xfrm rot="5400000">
            <a:off x="-462658" y="6119355"/>
            <a:ext cx="1131345" cy="114589"/>
          </a:xfrm>
          <a:custGeom>
            <a:avLst/>
            <a:gdLst/>
            <a:ahLst/>
            <a:cxnLst/>
            <a:rect l="l" t="t" r="r" b="b"/>
            <a:pathLst>
              <a:path w="919793" h="87640" extrusionOk="0">
                <a:moveTo>
                  <a:pt x="657321" y="73442"/>
                </a:moveTo>
                <a:cubicBezTo>
                  <a:pt x="659149" y="73404"/>
                  <a:pt x="660912" y="74128"/>
                  <a:pt x="662179" y="75442"/>
                </a:cubicBezTo>
                <a:cubicBezTo>
                  <a:pt x="663493" y="76709"/>
                  <a:pt x="664217" y="78471"/>
                  <a:pt x="664179" y="80300"/>
                </a:cubicBezTo>
                <a:cubicBezTo>
                  <a:pt x="664198" y="82148"/>
                  <a:pt x="663474" y="83939"/>
                  <a:pt x="662179" y="85253"/>
                </a:cubicBezTo>
                <a:cubicBezTo>
                  <a:pt x="660912" y="86568"/>
                  <a:pt x="659149" y="87291"/>
                  <a:pt x="657321" y="87253"/>
                </a:cubicBezTo>
                <a:cubicBezTo>
                  <a:pt x="655492" y="87291"/>
                  <a:pt x="653730" y="86568"/>
                  <a:pt x="652463" y="85253"/>
                </a:cubicBezTo>
                <a:cubicBezTo>
                  <a:pt x="651168" y="83939"/>
                  <a:pt x="650444" y="82148"/>
                  <a:pt x="650463" y="80300"/>
                </a:cubicBezTo>
                <a:cubicBezTo>
                  <a:pt x="650425" y="78471"/>
                  <a:pt x="651149" y="76709"/>
                  <a:pt x="652463" y="75442"/>
                </a:cubicBezTo>
                <a:cubicBezTo>
                  <a:pt x="653730" y="74128"/>
                  <a:pt x="655492" y="73404"/>
                  <a:pt x="657321" y="73442"/>
                </a:cubicBezTo>
                <a:close/>
                <a:moveTo>
                  <a:pt x="783051" y="31056"/>
                </a:moveTo>
                <a:cubicBezTo>
                  <a:pt x="776688" y="30989"/>
                  <a:pt x="770602" y="33618"/>
                  <a:pt x="766287" y="38295"/>
                </a:cubicBezTo>
                <a:cubicBezTo>
                  <a:pt x="761677" y="42876"/>
                  <a:pt x="759134" y="49134"/>
                  <a:pt x="759238" y="55630"/>
                </a:cubicBezTo>
                <a:cubicBezTo>
                  <a:pt x="759229" y="59935"/>
                  <a:pt x="760343" y="64174"/>
                  <a:pt x="762477" y="67917"/>
                </a:cubicBezTo>
                <a:cubicBezTo>
                  <a:pt x="764468" y="71632"/>
                  <a:pt x="767468" y="74709"/>
                  <a:pt x="771144" y="76776"/>
                </a:cubicBezTo>
                <a:cubicBezTo>
                  <a:pt x="774783" y="78804"/>
                  <a:pt x="778888" y="79852"/>
                  <a:pt x="783051" y="79824"/>
                </a:cubicBezTo>
                <a:cubicBezTo>
                  <a:pt x="787213" y="79843"/>
                  <a:pt x="791319" y="78795"/>
                  <a:pt x="794957" y="76776"/>
                </a:cubicBezTo>
                <a:cubicBezTo>
                  <a:pt x="798586" y="74652"/>
                  <a:pt x="801587" y="71594"/>
                  <a:pt x="803625" y="67917"/>
                </a:cubicBezTo>
                <a:cubicBezTo>
                  <a:pt x="805730" y="64165"/>
                  <a:pt x="806816" y="59926"/>
                  <a:pt x="806768" y="55630"/>
                </a:cubicBezTo>
                <a:cubicBezTo>
                  <a:pt x="806873" y="49134"/>
                  <a:pt x="804330" y="42876"/>
                  <a:pt x="799719" y="38295"/>
                </a:cubicBezTo>
                <a:cubicBezTo>
                  <a:pt x="795452" y="33608"/>
                  <a:pt x="789385" y="30979"/>
                  <a:pt x="783051" y="31056"/>
                </a:cubicBezTo>
                <a:close/>
                <a:moveTo>
                  <a:pt x="124778" y="30960"/>
                </a:moveTo>
                <a:cubicBezTo>
                  <a:pt x="120558" y="30922"/>
                  <a:pt x="116405" y="32046"/>
                  <a:pt x="112776" y="34198"/>
                </a:cubicBezTo>
                <a:cubicBezTo>
                  <a:pt x="109090" y="36332"/>
                  <a:pt x="106061" y="39428"/>
                  <a:pt x="104013" y="43152"/>
                </a:cubicBezTo>
                <a:cubicBezTo>
                  <a:pt x="101851" y="46886"/>
                  <a:pt x="100708" y="51124"/>
                  <a:pt x="100680" y="55439"/>
                </a:cubicBezTo>
                <a:cubicBezTo>
                  <a:pt x="100708" y="59754"/>
                  <a:pt x="101851" y="63993"/>
                  <a:pt x="104013" y="67726"/>
                </a:cubicBezTo>
                <a:cubicBezTo>
                  <a:pt x="106099" y="71489"/>
                  <a:pt x="109157" y="74613"/>
                  <a:pt x="112872" y="76775"/>
                </a:cubicBezTo>
                <a:cubicBezTo>
                  <a:pt x="116462" y="78956"/>
                  <a:pt x="120577" y="80109"/>
                  <a:pt x="124778" y="80109"/>
                </a:cubicBezTo>
                <a:cubicBezTo>
                  <a:pt x="129017" y="80080"/>
                  <a:pt x="133188" y="78966"/>
                  <a:pt x="136875" y="76870"/>
                </a:cubicBezTo>
                <a:cubicBezTo>
                  <a:pt x="140580" y="74822"/>
                  <a:pt x="143638" y="71784"/>
                  <a:pt x="145733" y="68107"/>
                </a:cubicBezTo>
                <a:cubicBezTo>
                  <a:pt x="147857" y="64297"/>
                  <a:pt x="148943" y="59992"/>
                  <a:pt x="148876" y="55630"/>
                </a:cubicBezTo>
                <a:cubicBezTo>
                  <a:pt x="149019" y="49057"/>
                  <a:pt x="146514" y="42714"/>
                  <a:pt x="141923" y="38008"/>
                </a:cubicBezTo>
                <a:cubicBezTo>
                  <a:pt x="137513" y="33484"/>
                  <a:pt x="131474" y="30950"/>
                  <a:pt x="125159" y="30960"/>
                </a:cubicBezTo>
                <a:close/>
                <a:moveTo>
                  <a:pt x="202407" y="30865"/>
                </a:moveTo>
                <a:cubicBezTo>
                  <a:pt x="196739" y="30751"/>
                  <a:pt x="191243" y="32836"/>
                  <a:pt x="187072" y="36675"/>
                </a:cubicBezTo>
                <a:cubicBezTo>
                  <a:pt x="183538" y="40104"/>
                  <a:pt x="181061" y="44467"/>
                  <a:pt x="179928" y="49248"/>
                </a:cubicBezTo>
                <a:lnTo>
                  <a:pt x="225267" y="49248"/>
                </a:lnTo>
                <a:cubicBezTo>
                  <a:pt x="224486" y="45619"/>
                  <a:pt x="222923" y="42209"/>
                  <a:pt x="220695" y="39247"/>
                </a:cubicBezTo>
                <a:cubicBezTo>
                  <a:pt x="218580" y="36618"/>
                  <a:pt x="215875" y="34522"/>
                  <a:pt x="212789" y="33151"/>
                </a:cubicBezTo>
                <a:cubicBezTo>
                  <a:pt x="209541" y="31636"/>
                  <a:pt x="205988" y="30865"/>
                  <a:pt x="202407" y="30865"/>
                </a:cubicBezTo>
                <a:close/>
                <a:moveTo>
                  <a:pt x="599885" y="30675"/>
                </a:moveTo>
                <a:cubicBezTo>
                  <a:pt x="595665" y="30637"/>
                  <a:pt x="591512" y="31761"/>
                  <a:pt x="587883" y="33914"/>
                </a:cubicBezTo>
                <a:cubicBezTo>
                  <a:pt x="584197" y="36047"/>
                  <a:pt x="581168" y="39143"/>
                  <a:pt x="579120" y="42867"/>
                </a:cubicBezTo>
                <a:cubicBezTo>
                  <a:pt x="576958" y="46601"/>
                  <a:pt x="575815" y="50839"/>
                  <a:pt x="575787" y="55154"/>
                </a:cubicBezTo>
                <a:cubicBezTo>
                  <a:pt x="575815" y="59469"/>
                  <a:pt x="576958" y="63708"/>
                  <a:pt x="579120" y="67442"/>
                </a:cubicBezTo>
                <a:cubicBezTo>
                  <a:pt x="581206" y="71204"/>
                  <a:pt x="584264" y="74328"/>
                  <a:pt x="587979" y="76490"/>
                </a:cubicBezTo>
                <a:cubicBezTo>
                  <a:pt x="591569" y="78672"/>
                  <a:pt x="595684" y="79824"/>
                  <a:pt x="599885" y="79824"/>
                </a:cubicBezTo>
                <a:cubicBezTo>
                  <a:pt x="604124" y="79796"/>
                  <a:pt x="608295" y="78681"/>
                  <a:pt x="611982" y="76586"/>
                </a:cubicBezTo>
                <a:cubicBezTo>
                  <a:pt x="615658" y="74509"/>
                  <a:pt x="618725" y="71480"/>
                  <a:pt x="620840" y="67823"/>
                </a:cubicBezTo>
                <a:cubicBezTo>
                  <a:pt x="622964" y="64013"/>
                  <a:pt x="624050" y="59707"/>
                  <a:pt x="623983" y="55345"/>
                </a:cubicBezTo>
                <a:cubicBezTo>
                  <a:pt x="624126" y="48773"/>
                  <a:pt x="621621" y="42429"/>
                  <a:pt x="617030" y="37724"/>
                </a:cubicBezTo>
                <a:cubicBezTo>
                  <a:pt x="612486" y="33209"/>
                  <a:pt x="606286" y="30770"/>
                  <a:pt x="599885" y="30961"/>
                </a:cubicBezTo>
                <a:close/>
                <a:moveTo>
                  <a:pt x="429673" y="30675"/>
                </a:moveTo>
                <a:cubicBezTo>
                  <a:pt x="425425" y="30627"/>
                  <a:pt x="421234" y="31751"/>
                  <a:pt x="417576" y="33913"/>
                </a:cubicBezTo>
                <a:cubicBezTo>
                  <a:pt x="413890" y="36047"/>
                  <a:pt x="410861" y="39142"/>
                  <a:pt x="408813" y="42867"/>
                </a:cubicBezTo>
                <a:cubicBezTo>
                  <a:pt x="406680" y="46610"/>
                  <a:pt x="405565" y="50848"/>
                  <a:pt x="405575" y="55154"/>
                </a:cubicBezTo>
                <a:cubicBezTo>
                  <a:pt x="405565" y="59459"/>
                  <a:pt x="406680" y="63698"/>
                  <a:pt x="408813" y="67441"/>
                </a:cubicBezTo>
                <a:cubicBezTo>
                  <a:pt x="410899" y="71203"/>
                  <a:pt x="413957" y="74328"/>
                  <a:pt x="417672" y="76490"/>
                </a:cubicBezTo>
                <a:cubicBezTo>
                  <a:pt x="421262" y="78671"/>
                  <a:pt x="425377" y="79823"/>
                  <a:pt x="429578" y="79823"/>
                </a:cubicBezTo>
                <a:cubicBezTo>
                  <a:pt x="433855" y="79785"/>
                  <a:pt x="438046" y="78671"/>
                  <a:pt x="441770" y="76585"/>
                </a:cubicBezTo>
                <a:cubicBezTo>
                  <a:pt x="445446" y="74528"/>
                  <a:pt x="448476" y="71499"/>
                  <a:pt x="450533" y="67822"/>
                </a:cubicBezTo>
                <a:cubicBezTo>
                  <a:pt x="452667" y="64012"/>
                  <a:pt x="453743" y="59707"/>
                  <a:pt x="453676" y="55344"/>
                </a:cubicBezTo>
                <a:cubicBezTo>
                  <a:pt x="453819" y="48772"/>
                  <a:pt x="451314" y="42428"/>
                  <a:pt x="446723" y="37723"/>
                </a:cubicBezTo>
                <a:cubicBezTo>
                  <a:pt x="442122" y="33122"/>
                  <a:pt x="435798" y="30665"/>
                  <a:pt x="429292" y="30960"/>
                </a:cubicBezTo>
                <a:close/>
                <a:moveTo>
                  <a:pt x="71723" y="24959"/>
                </a:moveTo>
                <a:lnTo>
                  <a:pt x="79819" y="24959"/>
                </a:lnTo>
                <a:lnTo>
                  <a:pt x="79819" y="85729"/>
                </a:lnTo>
                <a:lnTo>
                  <a:pt x="72009" y="85729"/>
                </a:lnTo>
                <a:close/>
                <a:moveTo>
                  <a:pt x="546544" y="24674"/>
                </a:moveTo>
                <a:lnTo>
                  <a:pt x="554355" y="24674"/>
                </a:lnTo>
                <a:lnTo>
                  <a:pt x="554355" y="85443"/>
                </a:lnTo>
                <a:lnTo>
                  <a:pt x="546544" y="85443"/>
                </a:lnTo>
                <a:close/>
                <a:moveTo>
                  <a:pt x="202311" y="23626"/>
                </a:moveTo>
                <a:cubicBezTo>
                  <a:pt x="211979" y="23283"/>
                  <a:pt x="221209" y="27655"/>
                  <a:pt x="227076" y="35342"/>
                </a:cubicBezTo>
                <a:cubicBezTo>
                  <a:pt x="231639" y="41285"/>
                  <a:pt x="234030" y="48620"/>
                  <a:pt x="233839" y="56106"/>
                </a:cubicBezTo>
                <a:lnTo>
                  <a:pt x="179166" y="56106"/>
                </a:lnTo>
                <a:cubicBezTo>
                  <a:pt x="179080" y="62545"/>
                  <a:pt x="181509" y="68765"/>
                  <a:pt x="185929" y="73442"/>
                </a:cubicBezTo>
                <a:cubicBezTo>
                  <a:pt x="190100" y="77937"/>
                  <a:pt x="195987" y="80433"/>
                  <a:pt x="202121" y="80300"/>
                </a:cubicBezTo>
                <a:cubicBezTo>
                  <a:pt x="205179" y="80290"/>
                  <a:pt x="208207" y="79738"/>
                  <a:pt x="211074" y="78680"/>
                </a:cubicBezTo>
                <a:cubicBezTo>
                  <a:pt x="213799" y="77661"/>
                  <a:pt x="216332" y="76213"/>
                  <a:pt x="218599" y="74394"/>
                </a:cubicBezTo>
                <a:cubicBezTo>
                  <a:pt x="221238" y="71784"/>
                  <a:pt x="223486" y="68793"/>
                  <a:pt x="225267" y="65536"/>
                </a:cubicBezTo>
                <a:lnTo>
                  <a:pt x="231839" y="69060"/>
                </a:lnTo>
                <a:cubicBezTo>
                  <a:pt x="229953" y="72880"/>
                  <a:pt x="227410" y="76328"/>
                  <a:pt x="224314" y="79252"/>
                </a:cubicBezTo>
                <a:cubicBezTo>
                  <a:pt x="221542" y="81824"/>
                  <a:pt x="218314" y="83862"/>
                  <a:pt x="214789" y="85253"/>
                </a:cubicBezTo>
                <a:cubicBezTo>
                  <a:pt x="210941" y="86643"/>
                  <a:pt x="206874" y="87320"/>
                  <a:pt x="202788" y="87253"/>
                </a:cubicBezTo>
                <a:cubicBezTo>
                  <a:pt x="193987" y="87834"/>
                  <a:pt x="185405" y="84319"/>
                  <a:pt x="179547" y="77728"/>
                </a:cubicBezTo>
                <a:cubicBezTo>
                  <a:pt x="174108" y="71699"/>
                  <a:pt x="171117" y="63850"/>
                  <a:pt x="171165" y="55725"/>
                </a:cubicBezTo>
                <a:cubicBezTo>
                  <a:pt x="171098" y="48267"/>
                  <a:pt x="173584" y="41000"/>
                  <a:pt x="178213" y="35151"/>
                </a:cubicBezTo>
                <a:cubicBezTo>
                  <a:pt x="183842" y="27560"/>
                  <a:pt x="192863" y="23245"/>
                  <a:pt x="202311" y="23626"/>
                </a:cubicBezTo>
                <a:close/>
                <a:moveTo>
                  <a:pt x="783051" y="23436"/>
                </a:moveTo>
                <a:cubicBezTo>
                  <a:pt x="791909" y="23207"/>
                  <a:pt x="800415" y="26903"/>
                  <a:pt x="806292" y="33532"/>
                </a:cubicBezTo>
                <a:cubicBezTo>
                  <a:pt x="811816" y="39514"/>
                  <a:pt x="814817" y="47391"/>
                  <a:pt x="814674" y="55535"/>
                </a:cubicBezTo>
                <a:cubicBezTo>
                  <a:pt x="814760" y="63812"/>
                  <a:pt x="811578" y="71785"/>
                  <a:pt x="805816" y="77728"/>
                </a:cubicBezTo>
                <a:cubicBezTo>
                  <a:pt x="799977" y="84062"/>
                  <a:pt x="791662" y="87539"/>
                  <a:pt x="783051" y="87253"/>
                </a:cubicBezTo>
                <a:cubicBezTo>
                  <a:pt x="774412" y="87558"/>
                  <a:pt x="766058" y="84081"/>
                  <a:pt x="760191" y="77728"/>
                </a:cubicBezTo>
                <a:cubicBezTo>
                  <a:pt x="754428" y="71785"/>
                  <a:pt x="751247" y="63812"/>
                  <a:pt x="751333" y="55535"/>
                </a:cubicBezTo>
                <a:cubicBezTo>
                  <a:pt x="751237" y="47429"/>
                  <a:pt x="754228" y="39600"/>
                  <a:pt x="759715" y="33627"/>
                </a:cubicBezTo>
                <a:cubicBezTo>
                  <a:pt x="765620" y="26969"/>
                  <a:pt x="774154" y="23236"/>
                  <a:pt x="783051" y="23436"/>
                </a:cubicBezTo>
                <a:close/>
                <a:moveTo>
                  <a:pt x="711804" y="23436"/>
                </a:moveTo>
                <a:cubicBezTo>
                  <a:pt x="715747" y="23407"/>
                  <a:pt x="719671" y="24017"/>
                  <a:pt x="723424" y="25246"/>
                </a:cubicBezTo>
                <a:cubicBezTo>
                  <a:pt x="726853" y="26322"/>
                  <a:pt x="730072" y="27960"/>
                  <a:pt x="732949" y="30103"/>
                </a:cubicBezTo>
                <a:cubicBezTo>
                  <a:pt x="735540" y="32170"/>
                  <a:pt x="737712" y="34732"/>
                  <a:pt x="739331" y="37628"/>
                </a:cubicBezTo>
                <a:lnTo>
                  <a:pt x="733139" y="41438"/>
                </a:lnTo>
                <a:cubicBezTo>
                  <a:pt x="728063" y="34466"/>
                  <a:pt x="719852" y="30475"/>
                  <a:pt x="711232" y="30770"/>
                </a:cubicBezTo>
                <a:cubicBezTo>
                  <a:pt x="704364" y="30570"/>
                  <a:pt x="697697" y="33142"/>
                  <a:pt x="692754" y="37914"/>
                </a:cubicBezTo>
                <a:cubicBezTo>
                  <a:pt x="687991" y="42410"/>
                  <a:pt x="685334" y="48696"/>
                  <a:pt x="685419" y="55249"/>
                </a:cubicBezTo>
                <a:cubicBezTo>
                  <a:pt x="685400" y="59640"/>
                  <a:pt x="686591" y="63955"/>
                  <a:pt x="688848" y="67727"/>
                </a:cubicBezTo>
                <a:cubicBezTo>
                  <a:pt x="691039" y="71756"/>
                  <a:pt x="694344" y="75061"/>
                  <a:pt x="698373" y="77252"/>
                </a:cubicBezTo>
                <a:cubicBezTo>
                  <a:pt x="702412" y="79414"/>
                  <a:pt x="706936" y="80529"/>
                  <a:pt x="711518" y="80491"/>
                </a:cubicBezTo>
                <a:cubicBezTo>
                  <a:pt x="720100" y="80624"/>
                  <a:pt x="728234" y="76661"/>
                  <a:pt x="733425" y="69823"/>
                </a:cubicBezTo>
                <a:lnTo>
                  <a:pt x="739616" y="73823"/>
                </a:lnTo>
                <a:cubicBezTo>
                  <a:pt x="736683" y="78205"/>
                  <a:pt x="732644" y="81719"/>
                  <a:pt x="727901" y="84015"/>
                </a:cubicBezTo>
                <a:cubicBezTo>
                  <a:pt x="722662" y="86482"/>
                  <a:pt x="716928" y="87720"/>
                  <a:pt x="711137" y="87634"/>
                </a:cubicBezTo>
                <a:cubicBezTo>
                  <a:pt x="702240" y="87806"/>
                  <a:pt x="693649" y="84367"/>
                  <a:pt x="687324" y="78109"/>
                </a:cubicBezTo>
                <a:cubicBezTo>
                  <a:pt x="681114" y="72375"/>
                  <a:pt x="677647" y="64270"/>
                  <a:pt x="677799" y="55821"/>
                </a:cubicBezTo>
                <a:cubicBezTo>
                  <a:pt x="677790" y="50058"/>
                  <a:pt x="679342" y="44400"/>
                  <a:pt x="682276" y="39438"/>
                </a:cubicBezTo>
                <a:cubicBezTo>
                  <a:pt x="685162" y="34437"/>
                  <a:pt x="689382" y="30351"/>
                  <a:pt x="694468" y="27627"/>
                </a:cubicBezTo>
                <a:cubicBezTo>
                  <a:pt x="699802" y="24808"/>
                  <a:pt x="705765" y="23369"/>
                  <a:pt x="711804" y="23436"/>
                </a:cubicBezTo>
                <a:close/>
                <a:moveTo>
                  <a:pt x="262414" y="23245"/>
                </a:moveTo>
                <a:cubicBezTo>
                  <a:pt x="268786" y="23798"/>
                  <a:pt x="274692" y="26807"/>
                  <a:pt x="278892" y="31627"/>
                </a:cubicBezTo>
                <a:lnTo>
                  <a:pt x="273939" y="36771"/>
                </a:lnTo>
                <a:cubicBezTo>
                  <a:pt x="270777" y="33246"/>
                  <a:pt x="266376" y="31094"/>
                  <a:pt x="261652" y="30770"/>
                </a:cubicBezTo>
                <a:cubicBezTo>
                  <a:pt x="259223" y="30732"/>
                  <a:pt x="256871" y="31618"/>
                  <a:pt x="255080" y="33246"/>
                </a:cubicBezTo>
                <a:cubicBezTo>
                  <a:pt x="253394" y="34704"/>
                  <a:pt x="252422" y="36828"/>
                  <a:pt x="252413" y="39056"/>
                </a:cubicBezTo>
                <a:cubicBezTo>
                  <a:pt x="252499" y="41152"/>
                  <a:pt x="253261" y="43162"/>
                  <a:pt x="254604" y="44772"/>
                </a:cubicBezTo>
                <a:cubicBezTo>
                  <a:pt x="257385" y="47439"/>
                  <a:pt x="260604" y="49601"/>
                  <a:pt x="264129" y="51153"/>
                </a:cubicBezTo>
                <a:cubicBezTo>
                  <a:pt x="268643" y="53201"/>
                  <a:pt x="272701" y="56154"/>
                  <a:pt x="276035" y="59821"/>
                </a:cubicBezTo>
                <a:cubicBezTo>
                  <a:pt x="278016" y="62602"/>
                  <a:pt x="279073" y="65936"/>
                  <a:pt x="279083" y="69346"/>
                </a:cubicBezTo>
                <a:cubicBezTo>
                  <a:pt x="279130" y="74109"/>
                  <a:pt x="277235" y="78681"/>
                  <a:pt x="273844" y="82014"/>
                </a:cubicBezTo>
                <a:cubicBezTo>
                  <a:pt x="270339" y="85434"/>
                  <a:pt x="265595" y="87291"/>
                  <a:pt x="260699" y="87158"/>
                </a:cubicBezTo>
                <a:cubicBezTo>
                  <a:pt x="257204" y="87158"/>
                  <a:pt x="253756" y="86377"/>
                  <a:pt x="250603" y="84872"/>
                </a:cubicBezTo>
                <a:cubicBezTo>
                  <a:pt x="247526" y="83405"/>
                  <a:pt x="244821" y="81262"/>
                  <a:pt x="242697" y="78585"/>
                </a:cubicBezTo>
                <a:lnTo>
                  <a:pt x="247650" y="72966"/>
                </a:lnTo>
                <a:cubicBezTo>
                  <a:pt x="250651" y="76995"/>
                  <a:pt x="255299" y="79471"/>
                  <a:pt x="260319" y="79728"/>
                </a:cubicBezTo>
                <a:cubicBezTo>
                  <a:pt x="263262" y="79814"/>
                  <a:pt x="266129" y="78757"/>
                  <a:pt x="268320" y="76776"/>
                </a:cubicBezTo>
                <a:cubicBezTo>
                  <a:pt x="270406" y="74985"/>
                  <a:pt x="271625" y="72385"/>
                  <a:pt x="271653" y="69632"/>
                </a:cubicBezTo>
                <a:cubicBezTo>
                  <a:pt x="271634" y="67441"/>
                  <a:pt x="270863" y="65317"/>
                  <a:pt x="269463" y="63631"/>
                </a:cubicBezTo>
                <a:cubicBezTo>
                  <a:pt x="266653" y="60983"/>
                  <a:pt x="263433" y="58802"/>
                  <a:pt x="259938" y="57154"/>
                </a:cubicBezTo>
                <a:cubicBezTo>
                  <a:pt x="255623" y="55259"/>
                  <a:pt x="251784" y="52430"/>
                  <a:pt x="248698" y="48867"/>
                </a:cubicBezTo>
                <a:cubicBezTo>
                  <a:pt x="246698" y="46105"/>
                  <a:pt x="245660" y="42752"/>
                  <a:pt x="245745" y="39342"/>
                </a:cubicBezTo>
                <a:cubicBezTo>
                  <a:pt x="245631" y="34999"/>
                  <a:pt x="247355" y="30808"/>
                  <a:pt x="250508" y="27817"/>
                </a:cubicBezTo>
                <a:cubicBezTo>
                  <a:pt x="253699" y="24760"/>
                  <a:pt x="257994" y="23112"/>
                  <a:pt x="262414" y="23245"/>
                </a:cubicBezTo>
                <a:close/>
                <a:moveTo>
                  <a:pt x="19813" y="23245"/>
                </a:moveTo>
                <a:cubicBezTo>
                  <a:pt x="26146" y="23845"/>
                  <a:pt x="32005" y="26836"/>
                  <a:pt x="36196" y="31627"/>
                </a:cubicBezTo>
                <a:lnTo>
                  <a:pt x="31147" y="36771"/>
                </a:lnTo>
                <a:cubicBezTo>
                  <a:pt x="28023" y="33256"/>
                  <a:pt x="23651" y="31104"/>
                  <a:pt x="18955" y="30770"/>
                </a:cubicBezTo>
                <a:cubicBezTo>
                  <a:pt x="16526" y="30732"/>
                  <a:pt x="14174" y="31618"/>
                  <a:pt x="12383" y="33247"/>
                </a:cubicBezTo>
                <a:cubicBezTo>
                  <a:pt x="10697" y="34704"/>
                  <a:pt x="9725" y="36828"/>
                  <a:pt x="9716" y="39057"/>
                </a:cubicBezTo>
                <a:cubicBezTo>
                  <a:pt x="9802" y="41152"/>
                  <a:pt x="10564" y="43162"/>
                  <a:pt x="11907" y="44772"/>
                </a:cubicBezTo>
                <a:cubicBezTo>
                  <a:pt x="14688" y="47439"/>
                  <a:pt x="17907" y="49601"/>
                  <a:pt x="21432" y="51154"/>
                </a:cubicBezTo>
                <a:cubicBezTo>
                  <a:pt x="25928" y="53201"/>
                  <a:pt x="29947" y="56145"/>
                  <a:pt x="33243" y="59821"/>
                </a:cubicBezTo>
                <a:cubicBezTo>
                  <a:pt x="35291" y="62574"/>
                  <a:pt x="36396" y="65917"/>
                  <a:pt x="36386" y="69346"/>
                </a:cubicBezTo>
                <a:cubicBezTo>
                  <a:pt x="36443" y="74128"/>
                  <a:pt x="34510" y="78710"/>
                  <a:pt x="31052" y="82015"/>
                </a:cubicBezTo>
                <a:cubicBezTo>
                  <a:pt x="27594" y="85453"/>
                  <a:pt x="22880" y="87311"/>
                  <a:pt x="18003" y="87158"/>
                </a:cubicBezTo>
                <a:cubicBezTo>
                  <a:pt x="14507" y="87158"/>
                  <a:pt x="11059" y="86377"/>
                  <a:pt x="7906" y="84872"/>
                </a:cubicBezTo>
                <a:cubicBezTo>
                  <a:pt x="4820" y="83405"/>
                  <a:pt x="2124" y="81262"/>
                  <a:pt x="0" y="78586"/>
                </a:cubicBezTo>
                <a:lnTo>
                  <a:pt x="4954" y="72966"/>
                </a:lnTo>
                <a:cubicBezTo>
                  <a:pt x="7954" y="76995"/>
                  <a:pt x="12602" y="79472"/>
                  <a:pt x="17622" y="79729"/>
                </a:cubicBezTo>
                <a:cubicBezTo>
                  <a:pt x="20574" y="79814"/>
                  <a:pt x="23432" y="78757"/>
                  <a:pt x="25623" y="76776"/>
                </a:cubicBezTo>
                <a:cubicBezTo>
                  <a:pt x="27718" y="74985"/>
                  <a:pt x="28928" y="72385"/>
                  <a:pt x="28956" y="69632"/>
                </a:cubicBezTo>
                <a:cubicBezTo>
                  <a:pt x="28937" y="67441"/>
                  <a:pt x="28166" y="65317"/>
                  <a:pt x="26766" y="63631"/>
                </a:cubicBezTo>
                <a:cubicBezTo>
                  <a:pt x="23956" y="60974"/>
                  <a:pt x="20746" y="58793"/>
                  <a:pt x="17241" y="57154"/>
                </a:cubicBezTo>
                <a:cubicBezTo>
                  <a:pt x="12973" y="55230"/>
                  <a:pt x="9163" y="52401"/>
                  <a:pt x="6097" y="48868"/>
                </a:cubicBezTo>
                <a:cubicBezTo>
                  <a:pt x="4096" y="46105"/>
                  <a:pt x="3058" y="42753"/>
                  <a:pt x="3144" y="39343"/>
                </a:cubicBezTo>
                <a:cubicBezTo>
                  <a:pt x="2991" y="34990"/>
                  <a:pt x="4725" y="30789"/>
                  <a:pt x="7906" y="27817"/>
                </a:cubicBezTo>
                <a:cubicBezTo>
                  <a:pt x="11088" y="24741"/>
                  <a:pt x="15383" y="23083"/>
                  <a:pt x="19813" y="23245"/>
                </a:cubicBezTo>
                <a:close/>
                <a:moveTo>
                  <a:pt x="857726" y="23150"/>
                </a:moveTo>
                <a:cubicBezTo>
                  <a:pt x="860612" y="23141"/>
                  <a:pt x="863460" y="23722"/>
                  <a:pt x="866108" y="24865"/>
                </a:cubicBezTo>
                <a:cubicBezTo>
                  <a:pt x="868594" y="25865"/>
                  <a:pt x="870813" y="27427"/>
                  <a:pt x="872585" y="29437"/>
                </a:cubicBezTo>
                <a:cubicBezTo>
                  <a:pt x="874576" y="31885"/>
                  <a:pt x="876071" y="34695"/>
                  <a:pt x="876966" y="37724"/>
                </a:cubicBezTo>
                <a:cubicBezTo>
                  <a:pt x="879157" y="33352"/>
                  <a:pt x="882443" y="29608"/>
                  <a:pt x="886491" y="26865"/>
                </a:cubicBezTo>
                <a:cubicBezTo>
                  <a:pt x="890235" y="24436"/>
                  <a:pt x="894607" y="23141"/>
                  <a:pt x="899065" y="23150"/>
                </a:cubicBezTo>
                <a:cubicBezTo>
                  <a:pt x="903008" y="23065"/>
                  <a:pt x="906894" y="24160"/>
                  <a:pt x="910209" y="26294"/>
                </a:cubicBezTo>
                <a:cubicBezTo>
                  <a:pt x="913438" y="28446"/>
                  <a:pt x="915933" y="31542"/>
                  <a:pt x="917352" y="35152"/>
                </a:cubicBezTo>
                <a:cubicBezTo>
                  <a:pt x="919219" y="40667"/>
                  <a:pt x="920029" y="46486"/>
                  <a:pt x="919734" y="52297"/>
                </a:cubicBezTo>
                <a:lnTo>
                  <a:pt x="919734" y="85444"/>
                </a:lnTo>
                <a:lnTo>
                  <a:pt x="911733" y="85444"/>
                </a:lnTo>
                <a:lnTo>
                  <a:pt x="911733" y="52297"/>
                </a:lnTo>
                <a:cubicBezTo>
                  <a:pt x="911990" y="47772"/>
                  <a:pt x="911504" y="43239"/>
                  <a:pt x="910304" y="38867"/>
                </a:cubicBezTo>
                <a:cubicBezTo>
                  <a:pt x="909428" y="36419"/>
                  <a:pt x="907751" y="34333"/>
                  <a:pt x="905541" y="32961"/>
                </a:cubicBezTo>
                <a:cubicBezTo>
                  <a:pt x="903170" y="31418"/>
                  <a:pt x="900369" y="30646"/>
                  <a:pt x="897541" y="30770"/>
                </a:cubicBezTo>
                <a:cubicBezTo>
                  <a:pt x="893807" y="30713"/>
                  <a:pt x="890159" y="31885"/>
                  <a:pt x="887158" y="34104"/>
                </a:cubicBezTo>
                <a:cubicBezTo>
                  <a:pt x="884034" y="36304"/>
                  <a:pt x="881643" y="39390"/>
                  <a:pt x="880300" y="42962"/>
                </a:cubicBezTo>
                <a:cubicBezTo>
                  <a:pt x="878500" y="49144"/>
                  <a:pt x="877757" y="55583"/>
                  <a:pt x="878109" y="62012"/>
                </a:cubicBezTo>
                <a:lnTo>
                  <a:pt x="878109" y="85825"/>
                </a:lnTo>
                <a:lnTo>
                  <a:pt x="870394" y="85825"/>
                </a:lnTo>
                <a:lnTo>
                  <a:pt x="870394" y="54678"/>
                </a:lnTo>
                <a:cubicBezTo>
                  <a:pt x="870623" y="49687"/>
                  <a:pt x="870175" y="44686"/>
                  <a:pt x="869061" y="39819"/>
                </a:cubicBezTo>
                <a:cubicBezTo>
                  <a:pt x="868194" y="37238"/>
                  <a:pt x="866527" y="34999"/>
                  <a:pt x="864298" y="33437"/>
                </a:cubicBezTo>
                <a:cubicBezTo>
                  <a:pt x="861888" y="31875"/>
                  <a:pt x="859069" y="31075"/>
                  <a:pt x="856202" y="31151"/>
                </a:cubicBezTo>
                <a:cubicBezTo>
                  <a:pt x="852554" y="31142"/>
                  <a:pt x="848991" y="32275"/>
                  <a:pt x="846010" y="34390"/>
                </a:cubicBezTo>
                <a:cubicBezTo>
                  <a:pt x="842867" y="36552"/>
                  <a:pt x="840447" y="39600"/>
                  <a:pt x="839057" y="43153"/>
                </a:cubicBezTo>
                <a:cubicBezTo>
                  <a:pt x="837276" y="48620"/>
                  <a:pt x="836504" y="54364"/>
                  <a:pt x="836771" y="60107"/>
                </a:cubicBezTo>
                <a:lnTo>
                  <a:pt x="836771" y="85825"/>
                </a:lnTo>
                <a:lnTo>
                  <a:pt x="828960" y="85825"/>
                </a:lnTo>
                <a:lnTo>
                  <a:pt x="829056" y="24674"/>
                </a:lnTo>
                <a:lnTo>
                  <a:pt x="836866" y="24674"/>
                </a:lnTo>
                <a:lnTo>
                  <a:pt x="836866" y="35152"/>
                </a:lnTo>
                <a:cubicBezTo>
                  <a:pt x="839105" y="31828"/>
                  <a:pt x="841953" y="28951"/>
                  <a:pt x="845248" y="26675"/>
                </a:cubicBezTo>
                <a:cubicBezTo>
                  <a:pt x="849011" y="24379"/>
                  <a:pt x="853325" y="23160"/>
                  <a:pt x="857726" y="23150"/>
                </a:cubicBezTo>
                <a:close/>
                <a:moveTo>
                  <a:pt x="321373" y="23149"/>
                </a:moveTo>
                <a:cubicBezTo>
                  <a:pt x="324259" y="23140"/>
                  <a:pt x="327107" y="23721"/>
                  <a:pt x="329755" y="24864"/>
                </a:cubicBezTo>
                <a:cubicBezTo>
                  <a:pt x="332222" y="25893"/>
                  <a:pt x="334442" y="27455"/>
                  <a:pt x="336232" y="29436"/>
                </a:cubicBezTo>
                <a:cubicBezTo>
                  <a:pt x="338194" y="31903"/>
                  <a:pt x="339671" y="34713"/>
                  <a:pt x="340614" y="37723"/>
                </a:cubicBezTo>
                <a:cubicBezTo>
                  <a:pt x="342804" y="33351"/>
                  <a:pt x="346091" y="29608"/>
                  <a:pt x="350139" y="26864"/>
                </a:cubicBezTo>
                <a:cubicBezTo>
                  <a:pt x="353882" y="24435"/>
                  <a:pt x="358254" y="23140"/>
                  <a:pt x="362712" y="23149"/>
                </a:cubicBezTo>
                <a:cubicBezTo>
                  <a:pt x="366655" y="23083"/>
                  <a:pt x="370532" y="24178"/>
                  <a:pt x="373856" y="26293"/>
                </a:cubicBezTo>
                <a:cubicBezTo>
                  <a:pt x="377047" y="28493"/>
                  <a:pt x="379523" y="31570"/>
                  <a:pt x="381000" y="35151"/>
                </a:cubicBezTo>
                <a:cubicBezTo>
                  <a:pt x="382781" y="40685"/>
                  <a:pt x="383552" y="46486"/>
                  <a:pt x="383286" y="52296"/>
                </a:cubicBezTo>
                <a:lnTo>
                  <a:pt x="383286" y="85443"/>
                </a:lnTo>
                <a:lnTo>
                  <a:pt x="375380" y="85443"/>
                </a:lnTo>
                <a:lnTo>
                  <a:pt x="375380" y="52296"/>
                </a:lnTo>
                <a:cubicBezTo>
                  <a:pt x="375637" y="47772"/>
                  <a:pt x="375152" y="43238"/>
                  <a:pt x="373951" y="38866"/>
                </a:cubicBezTo>
                <a:cubicBezTo>
                  <a:pt x="373046" y="36437"/>
                  <a:pt x="371370" y="34360"/>
                  <a:pt x="369189" y="32960"/>
                </a:cubicBezTo>
                <a:cubicBezTo>
                  <a:pt x="366808" y="31436"/>
                  <a:pt x="364017" y="30674"/>
                  <a:pt x="361188" y="30769"/>
                </a:cubicBezTo>
                <a:cubicBezTo>
                  <a:pt x="357454" y="30712"/>
                  <a:pt x="353806" y="31884"/>
                  <a:pt x="350806" y="34103"/>
                </a:cubicBezTo>
                <a:cubicBezTo>
                  <a:pt x="347681" y="36303"/>
                  <a:pt x="345291" y="39390"/>
                  <a:pt x="343948" y="42961"/>
                </a:cubicBezTo>
                <a:cubicBezTo>
                  <a:pt x="342100" y="49134"/>
                  <a:pt x="341357" y="55582"/>
                  <a:pt x="341757" y="62011"/>
                </a:cubicBezTo>
                <a:lnTo>
                  <a:pt x="341757" y="85824"/>
                </a:lnTo>
                <a:lnTo>
                  <a:pt x="333946" y="85824"/>
                </a:lnTo>
                <a:lnTo>
                  <a:pt x="333946" y="54677"/>
                </a:lnTo>
                <a:cubicBezTo>
                  <a:pt x="334213" y="49677"/>
                  <a:pt x="333727" y="44676"/>
                  <a:pt x="332518" y="39818"/>
                </a:cubicBezTo>
                <a:cubicBezTo>
                  <a:pt x="331679" y="37218"/>
                  <a:pt x="330003" y="34980"/>
                  <a:pt x="327755" y="33436"/>
                </a:cubicBezTo>
                <a:cubicBezTo>
                  <a:pt x="325345" y="31874"/>
                  <a:pt x="322526" y="31074"/>
                  <a:pt x="319659" y="31150"/>
                </a:cubicBezTo>
                <a:cubicBezTo>
                  <a:pt x="316039" y="31141"/>
                  <a:pt x="312505" y="32274"/>
                  <a:pt x="309562" y="34389"/>
                </a:cubicBezTo>
                <a:cubicBezTo>
                  <a:pt x="306419" y="36551"/>
                  <a:pt x="304000" y="39599"/>
                  <a:pt x="302609" y="43152"/>
                </a:cubicBezTo>
                <a:cubicBezTo>
                  <a:pt x="300828" y="48619"/>
                  <a:pt x="300056" y="54363"/>
                  <a:pt x="300323" y="60107"/>
                </a:cubicBezTo>
                <a:lnTo>
                  <a:pt x="300323" y="85824"/>
                </a:lnTo>
                <a:lnTo>
                  <a:pt x="292512" y="85824"/>
                </a:lnTo>
                <a:lnTo>
                  <a:pt x="292703" y="24674"/>
                </a:lnTo>
                <a:lnTo>
                  <a:pt x="300514" y="24674"/>
                </a:lnTo>
                <a:lnTo>
                  <a:pt x="300514" y="35151"/>
                </a:lnTo>
                <a:cubicBezTo>
                  <a:pt x="302752" y="31827"/>
                  <a:pt x="305600" y="28950"/>
                  <a:pt x="308895" y="26674"/>
                </a:cubicBezTo>
                <a:cubicBezTo>
                  <a:pt x="312648" y="24359"/>
                  <a:pt x="316963" y="23140"/>
                  <a:pt x="321373" y="23149"/>
                </a:cubicBezTo>
                <a:close/>
                <a:moveTo>
                  <a:pt x="508635" y="22959"/>
                </a:moveTo>
                <a:cubicBezTo>
                  <a:pt x="512921" y="22883"/>
                  <a:pt x="517131" y="24073"/>
                  <a:pt x="520731" y="26388"/>
                </a:cubicBezTo>
                <a:cubicBezTo>
                  <a:pt x="524237" y="28703"/>
                  <a:pt x="526961" y="32017"/>
                  <a:pt x="528542" y="35913"/>
                </a:cubicBezTo>
                <a:cubicBezTo>
                  <a:pt x="530475" y="41809"/>
                  <a:pt x="531314" y="48000"/>
                  <a:pt x="531018" y="54201"/>
                </a:cubicBezTo>
                <a:lnTo>
                  <a:pt x="531018" y="85443"/>
                </a:lnTo>
                <a:lnTo>
                  <a:pt x="523208" y="85443"/>
                </a:lnTo>
                <a:lnTo>
                  <a:pt x="523208" y="56868"/>
                </a:lnTo>
                <a:cubicBezTo>
                  <a:pt x="523379" y="52182"/>
                  <a:pt x="523094" y="47495"/>
                  <a:pt x="522351" y="42866"/>
                </a:cubicBezTo>
                <a:cubicBezTo>
                  <a:pt x="521789" y="39171"/>
                  <a:pt x="519931" y="35799"/>
                  <a:pt x="517112" y="33341"/>
                </a:cubicBezTo>
                <a:cubicBezTo>
                  <a:pt x="514216" y="31217"/>
                  <a:pt x="510692" y="30150"/>
                  <a:pt x="507111" y="30293"/>
                </a:cubicBezTo>
                <a:cubicBezTo>
                  <a:pt x="502415" y="30255"/>
                  <a:pt x="497872" y="31951"/>
                  <a:pt x="494347" y="35056"/>
                </a:cubicBezTo>
                <a:cubicBezTo>
                  <a:pt x="490709" y="37989"/>
                  <a:pt x="488127" y="42038"/>
                  <a:pt x="487013" y="46581"/>
                </a:cubicBezTo>
                <a:cubicBezTo>
                  <a:pt x="486060" y="52048"/>
                  <a:pt x="485670" y="57601"/>
                  <a:pt x="485870" y="63154"/>
                </a:cubicBezTo>
                <a:lnTo>
                  <a:pt x="485870" y="85443"/>
                </a:lnTo>
                <a:lnTo>
                  <a:pt x="478059" y="85443"/>
                </a:lnTo>
                <a:lnTo>
                  <a:pt x="478059" y="24673"/>
                </a:lnTo>
                <a:lnTo>
                  <a:pt x="485870" y="24673"/>
                </a:lnTo>
                <a:lnTo>
                  <a:pt x="485870" y="35532"/>
                </a:lnTo>
                <a:cubicBezTo>
                  <a:pt x="488623" y="31665"/>
                  <a:pt x="492166" y="28417"/>
                  <a:pt x="496252" y="26007"/>
                </a:cubicBezTo>
                <a:cubicBezTo>
                  <a:pt x="500062" y="23988"/>
                  <a:pt x="504320" y="22940"/>
                  <a:pt x="508635" y="22959"/>
                </a:cubicBezTo>
                <a:close/>
                <a:moveTo>
                  <a:pt x="599218" y="22769"/>
                </a:moveTo>
                <a:cubicBezTo>
                  <a:pt x="603914" y="22712"/>
                  <a:pt x="608553" y="23788"/>
                  <a:pt x="612744" y="25913"/>
                </a:cubicBezTo>
                <a:cubicBezTo>
                  <a:pt x="616954" y="28227"/>
                  <a:pt x="620573" y="31485"/>
                  <a:pt x="623316" y="35438"/>
                </a:cubicBezTo>
                <a:lnTo>
                  <a:pt x="623316" y="24674"/>
                </a:lnTo>
                <a:lnTo>
                  <a:pt x="631127" y="24674"/>
                </a:lnTo>
                <a:lnTo>
                  <a:pt x="631127" y="85444"/>
                </a:lnTo>
                <a:lnTo>
                  <a:pt x="623412" y="85444"/>
                </a:lnTo>
                <a:lnTo>
                  <a:pt x="623412" y="74966"/>
                </a:lnTo>
                <a:cubicBezTo>
                  <a:pt x="620449" y="78700"/>
                  <a:pt x="616716" y="81758"/>
                  <a:pt x="612458" y="83920"/>
                </a:cubicBezTo>
                <a:cubicBezTo>
                  <a:pt x="608295" y="86015"/>
                  <a:pt x="603685" y="87063"/>
                  <a:pt x="599028" y="86968"/>
                </a:cubicBezTo>
                <a:cubicBezTo>
                  <a:pt x="590684" y="87015"/>
                  <a:pt x="582702" y="83558"/>
                  <a:pt x="577025" y="77443"/>
                </a:cubicBezTo>
                <a:cubicBezTo>
                  <a:pt x="570862" y="71480"/>
                  <a:pt x="567414" y="63251"/>
                  <a:pt x="567500" y="54678"/>
                </a:cubicBezTo>
                <a:cubicBezTo>
                  <a:pt x="567424" y="46220"/>
                  <a:pt x="570872" y="38105"/>
                  <a:pt x="577025" y="32294"/>
                </a:cubicBezTo>
                <a:cubicBezTo>
                  <a:pt x="582740" y="26122"/>
                  <a:pt x="590808" y="22655"/>
                  <a:pt x="599218" y="22769"/>
                </a:cubicBezTo>
                <a:close/>
                <a:moveTo>
                  <a:pt x="428911" y="22769"/>
                </a:moveTo>
                <a:cubicBezTo>
                  <a:pt x="433607" y="22712"/>
                  <a:pt x="438246" y="23788"/>
                  <a:pt x="442437" y="25912"/>
                </a:cubicBezTo>
                <a:cubicBezTo>
                  <a:pt x="446647" y="28227"/>
                  <a:pt x="450266" y="31484"/>
                  <a:pt x="453009" y="35437"/>
                </a:cubicBezTo>
                <a:lnTo>
                  <a:pt x="453009" y="24674"/>
                </a:lnTo>
                <a:lnTo>
                  <a:pt x="460820" y="24674"/>
                </a:lnTo>
                <a:lnTo>
                  <a:pt x="460820" y="85443"/>
                </a:lnTo>
                <a:lnTo>
                  <a:pt x="453105" y="85443"/>
                </a:lnTo>
                <a:lnTo>
                  <a:pt x="453105" y="74966"/>
                </a:lnTo>
                <a:cubicBezTo>
                  <a:pt x="450162" y="78719"/>
                  <a:pt x="446418" y="81786"/>
                  <a:pt x="442151" y="83919"/>
                </a:cubicBezTo>
                <a:cubicBezTo>
                  <a:pt x="437988" y="86015"/>
                  <a:pt x="433378" y="87063"/>
                  <a:pt x="428721" y="86967"/>
                </a:cubicBezTo>
                <a:cubicBezTo>
                  <a:pt x="420377" y="87015"/>
                  <a:pt x="412395" y="83557"/>
                  <a:pt x="406718" y="77442"/>
                </a:cubicBezTo>
                <a:cubicBezTo>
                  <a:pt x="400555" y="71480"/>
                  <a:pt x="397107" y="63250"/>
                  <a:pt x="397193" y="54677"/>
                </a:cubicBezTo>
                <a:cubicBezTo>
                  <a:pt x="397155" y="46229"/>
                  <a:pt x="400603" y="38132"/>
                  <a:pt x="406718" y="32294"/>
                </a:cubicBezTo>
                <a:cubicBezTo>
                  <a:pt x="412452" y="26141"/>
                  <a:pt x="420501" y="22683"/>
                  <a:pt x="428911" y="22769"/>
                </a:cubicBezTo>
                <a:close/>
                <a:moveTo>
                  <a:pt x="48863" y="1529"/>
                </a:moveTo>
                <a:lnTo>
                  <a:pt x="56674" y="1529"/>
                </a:lnTo>
                <a:lnTo>
                  <a:pt x="56674" y="85730"/>
                </a:lnTo>
                <a:lnTo>
                  <a:pt x="48863" y="85730"/>
                </a:lnTo>
                <a:close/>
                <a:moveTo>
                  <a:pt x="148209" y="1147"/>
                </a:moveTo>
                <a:lnTo>
                  <a:pt x="156020" y="1528"/>
                </a:lnTo>
                <a:lnTo>
                  <a:pt x="156020" y="85729"/>
                </a:lnTo>
                <a:lnTo>
                  <a:pt x="148305" y="85729"/>
                </a:lnTo>
                <a:lnTo>
                  <a:pt x="148305" y="75251"/>
                </a:lnTo>
                <a:cubicBezTo>
                  <a:pt x="145342" y="78985"/>
                  <a:pt x="141609" y="82042"/>
                  <a:pt x="137351" y="84205"/>
                </a:cubicBezTo>
                <a:cubicBezTo>
                  <a:pt x="133188" y="86300"/>
                  <a:pt x="128578" y="87348"/>
                  <a:pt x="123921" y="87253"/>
                </a:cubicBezTo>
                <a:cubicBezTo>
                  <a:pt x="115577" y="87300"/>
                  <a:pt x="107595" y="83843"/>
                  <a:pt x="101918" y="77728"/>
                </a:cubicBezTo>
                <a:cubicBezTo>
                  <a:pt x="95755" y="71765"/>
                  <a:pt x="92307" y="63535"/>
                  <a:pt x="92393" y="54963"/>
                </a:cubicBezTo>
                <a:cubicBezTo>
                  <a:pt x="92355" y="46514"/>
                  <a:pt x="95803" y="38418"/>
                  <a:pt x="101918" y="32579"/>
                </a:cubicBezTo>
                <a:cubicBezTo>
                  <a:pt x="107633" y="26407"/>
                  <a:pt x="115701" y="22940"/>
                  <a:pt x="124111" y="23054"/>
                </a:cubicBezTo>
                <a:cubicBezTo>
                  <a:pt x="128807" y="22997"/>
                  <a:pt x="133446" y="24073"/>
                  <a:pt x="137637" y="26197"/>
                </a:cubicBezTo>
                <a:cubicBezTo>
                  <a:pt x="141847" y="28512"/>
                  <a:pt x="145466" y="31769"/>
                  <a:pt x="148209" y="35722"/>
                </a:cubicBezTo>
                <a:close/>
                <a:moveTo>
                  <a:pt x="550450" y="4"/>
                </a:moveTo>
                <a:cubicBezTo>
                  <a:pt x="552183" y="-63"/>
                  <a:pt x="553850" y="633"/>
                  <a:pt x="555022" y="1909"/>
                </a:cubicBezTo>
                <a:cubicBezTo>
                  <a:pt x="556260" y="3109"/>
                  <a:pt x="556946" y="4757"/>
                  <a:pt x="556927" y="6481"/>
                </a:cubicBezTo>
                <a:cubicBezTo>
                  <a:pt x="556927" y="8167"/>
                  <a:pt x="556241" y="9786"/>
                  <a:pt x="555022" y="10958"/>
                </a:cubicBezTo>
                <a:cubicBezTo>
                  <a:pt x="553822" y="12196"/>
                  <a:pt x="552174" y="12882"/>
                  <a:pt x="550450" y="12863"/>
                </a:cubicBezTo>
                <a:cubicBezTo>
                  <a:pt x="548764" y="12863"/>
                  <a:pt x="547144" y="12177"/>
                  <a:pt x="545973" y="10958"/>
                </a:cubicBezTo>
                <a:cubicBezTo>
                  <a:pt x="544754" y="9786"/>
                  <a:pt x="544068" y="8167"/>
                  <a:pt x="544068" y="6481"/>
                </a:cubicBezTo>
                <a:cubicBezTo>
                  <a:pt x="544049" y="4757"/>
                  <a:pt x="544735" y="3109"/>
                  <a:pt x="545973" y="1909"/>
                </a:cubicBezTo>
                <a:cubicBezTo>
                  <a:pt x="547116" y="652"/>
                  <a:pt x="548754" y="-44"/>
                  <a:pt x="550450" y="4"/>
                </a:cubicBezTo>
                <a:close/>
                <a:moveTo>
                  <a:pt x="75628" y="4"/>
                </a:moveTo>
                <a:cubicBezTo>
                  <a:pt x="77362" y="-63"/>
                  <a:pt x="79029" y="633"/>
                  <a:pt x="80200" y="1909"/>
                </a:cubicBezTo>
                <a:cubicBezTo>
                  <a:pt x="81439" y="3109"/>
                  <a:pt x="82124" y="4757"/>
                  <a:pt x="82105" y="6481"/>
                </a:cubicBezTo>
                <a:cubicBezTo>
                  <a:pt x="82105" y="8167"/>
                  <a:pt x="81420" y="9786"/>
                  <a:pt x="80200" y="10958"/>
                </a:cubicBezTo>
                <a:cubicBezTo>
                  <a:pt x="79000" y="12196"/>
                  <a:pt x="77352" y="12882"/>
                  <a:pt x="75628" y="12863"/>
                </a:cubicBezTo>
                <a:cubicBezTo>
                  <a:pt x="73942" y="12863"/>
                  <a:pt x="72323" y="12177"/>
                  <a:pt x="71152" y="10958"/>
                </a:cubicBezTo>
                <a:cubicBezTo>
                  <a:pt x="69932" y="9786"/>
                  <a:pt x="69247" y="8167"/>
                  <a:pt x="69247" y="6481"/>
                </a:cubicBezTo>
                <a:cubicBezTo>
                  <a:pt x="69228" y="4757"/>
                  <a:pt x="69913" y="3109"/>
                  <a:pt x="71152" y="1909"/>
                </a:cubicBezTo>
                <a:cubicBezTo>
                  <a:pt x="72295" y="652"/>
                  <a:pt x="73933" y="-44"/>
                  <a:pt x="75628" y="4"/>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3" r:id="rId3"/>
    <p:sldLayoutId id="2147483655" r:id="rId4"/>
    <p:sldLayoutId id="2147483659" r:id="rId5"/>
    <p:sldLayoutId id="2147483666" r:id="rId6"/>
    <p:sldLayoutId id="2147483667"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3970">
          <p15:clr>
            <a:srgbClr val="E46962"/>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www.thenational.academy/pupils/programmes/maths-primary-year-3/units"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hyperlink" Target="https://whiteroseeducation.com/parent-pupil-resources/maths/home-learning?year=year-3-new" TargetMode="Externa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25"/>
        <p:cNvGrpSpPr/>
        <p:nvPr/>
      </p:nvGrpSpPr>
      <p:grpSpPr>
        <a:xfrm>
          <a:off x="0" y="0"/>
          <a:ext cx="0" cy="0"/>
          <a:chOff x="0" y="0"/>
          <a:chExt cx="0" cy="0"/>
        </a:xfrm>
      </p:grpSpPr>
      <p:sp>
        <p:nvSpPr>
          <p:cNvPr id="926" name="Google Shape;926;p18"/>
          <p:cNvSpPr/>
          <p:nvPr/>
        </p:nvSpPr>
        <p:spPr>
          <a:xfrm>
            <a:off x="4228575" y="4809744"/>
            <a:ext cx="4084800" cy="247500"/>
          </a:xfrm>
          <a:prstGeom prst="roundRect">
            <a:avLst>
              <a:gd name="adj" fmla="val 50000"/>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27" name="Google Shape;927;p18"/>
          <p:cNvGrpSpPr/>
          <p:nvPr/>
        </p:nvGrpSpPr>
        <p:grpSpPr>
          <a:xfrm>
            <a:off x="2676251" y="4111525"/>
            <a:ext cx="6991903" cy="308289"/>
            <a:chOff x="2600043" y="1462462"/>
            <a:chExt cx="6991903" cy="421505"/>
          </a:xfrm>
        </p:grpSpPr>
        <p:sp>
          <p:nvSpPr>
            <p:cNvPr id="928" name="Google Shape;928;p18"/>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929" name="Google Shape;929;p18"/>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931" name="Google Shape;931;p18"/>
          <p:cNvSpPr txBox="1">
            <a:spLocks noGrp="1"/>
          </p:cNvSpPr>
          <p:nvPr>
            <p:ph type="title"/>
          </p:nvPr>
        </p:nvSpPr>
        <p:spPr>
          <a:xfrm>
            <a:off x="1785003" y="1540249"/>
            <a:ext cx="8774400" cy="2699100"/>
          </a:xfrm>
          <a:prstGeom prst="rect">
            <a:avLst/>
          </a:prstGeom>
        </p:spPr>
        <p:txBody>
          <a:bodyPr spcFirstLastPara="1" wrap="square" lIns="121900" tIns="121900" rIns="121900" bIns="121900" anchor="ctr" anchorCtr="0">
            <a:noAutofit/>
          </a:bodyPr>
          <a:lstStyle/>
          <a:p>
            <a:pPr lvl="0"/>
            <a:r>
              <a:rPr lang="en-GB" sz="7200" dirty="0">
                <a:latin typeface="SassoonPrimaryInfant" pitchFamily="2" charset="0"/>
              </a:rPr>
              <a:t>Year 3</a:t>
            </a:r>
            <a:r>
              <a:rPr lang="en-GB" sz="7200" dirty="0" smtClean="0">
                <a:latin typeface="SassoonPrimaryInfant" pitchFamily="2" charset="0"/>
              </a:rPr>
              <a:t>: </a:t>
            </a:r>
            <a:r>
              <a:rPr lang="en-GB" sz="7200" dirty="0">
                <a:latin typeface="SassoonPrimaryInfant" pitchFamily="2" charset="0"/>
              </a:rPr>
              <a:t>Parental Maths Workshop </a:t>
            </a:r>
            <a:endParaRPr sz="7000" dirty="0"/>
          </a:p>
        </p:txBody>
      </p:sp>
      <p:grpSp>
        <p:nvGrpSpPr>
          <p:cNvPr id="932" name="Google Shape;932;p18"/>
          <p:cNvGrpSpPr/>
          <p:nvPr/>
        </p:nvGrpSpPr>
        <p:grpSpPr>
          <a:xfrm>
            <a:off x="1338880" y="471162"/>
            <a:ext cx="1131934" cy="1131702"/>
            <a:chOff x="1338877" y="806200"/>
            <a:chExt cx="1340043" cy="1339768"/>
          </a:xfrm>
        </p:grpSpPr>
        <p:sp>
          <p:nvSpPr>
            <p:cNvPr id="933" name="Google Shape;933;p18"/>
            <p:cNvSpPr/>
            <p:nvPr/>
          </p:nvSpPr>
          <p:spPr>
            <a:xfrm rot="-737534">
              <a:off x="1445390" y="914108"/>
              <a:ext cx="1123135" cy="1123710"/>
            </a:xfrm>
            <a:custGeom>
              <a:avLst/>
              <a:gdLst/>
              <a:ahLst/>
              <a:cxnLst/>
              <a:rect l="l" t="t" r="r" b="b"/>
              <a:pathLst>
                <a:path w="633412" h="628354" extrusionOk="0">
                  <a:moveTo>
                    <a:pt x="0" y="0"/>
                  </a:moveTo>
                  <a:lnTo>
                    <a:pt x="0" y="494709"/>
                  </a:lnTo>
                  <a:lnTo>
                    <a:pt x="138712" y="628355"/>
                  </a:lnTo>
                  <a:lnTo>
                    <a:pt x="633413" y="628355"/>
                  </a:lnTo>
                  <a:lnTo>
                    <a:pt x="633413" y="133645"/>
                  </a:lnTo>
                  <a:lnTo>
                    <a:pt x="494709" y="0"/>
                  </a:ln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934" name="Google Shape;934;p18"/>
            <p:cNvGrpSpPr/>
            <p:nvPr/>
          </p:nvGrpSpPr>
          <p:grpSpPr>
            <a:xfrm rot="-737888">
              <a:off x="1446116" y="913186"/>
              <a:ext cx="1125835" cy="1125797"/>
              <a:chOff x="8319351" y="1186300"/>
              <a:chExt cx="642899" cy="638032"/>
            </a:xfrm>
          </p:grpSpPr>
          <p:sp>
            <p:nvSpPr>
              <p:cNvPr id="935" name="Google Shape;935;p18"/>
              <p:cNvSpPr/>
              <p:nvPr/>
            </p:nvSpPr>
            <p:spPr>
              <a:xfrm>
                <a:off x="8319351" y="1681029"/>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36" name="Google Shape;936;p18"/>
              <p:cNvSpPr/>
              <p:nvPr/>
            </p:nvSpPr>
            <p:spPr>
              <a:xfrm>
                <a:off x="8457997"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37" name="Google Shape;937;p18"/>
              <p:cNvSpPr/>
              <p:nvPr/>
            </p:nvSpPr>
            <p:spPr>
              <a:xfrm>
                <a:off x="8319351" y="1681029"/>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38" name="Google Shape;938;p18"/>
              <p:cNvSpPr/>
              <p:nvPr/>
            </p:nvSpPr>
            <p:spPr>
              <a:xfrm>
                <a:off x="8319351" y="1186300"/>
                <a:ext cx="9525" cy="494728"/>
              </a:xfrm>
              <a:custGeom>
                <a:avLst/>
                <a:gdLst/>
                <a:ahLst/>
                <a:cxnLst/>
                <a:rect l="l" t="t" r="r" b="b"/>
                <a:pathLst>
                  <a:path w="9525" h="494728" extrusionOk="0">
                    <a:moveTo>
                      <a:pt x="0" y="0"/>
                    </a:moveTo>
                    <a:lnTo>
                      <a:pt x="0" y="494728"/>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39" name="Google Shape;939;p18"/>
              <p:cNvSpPr/>
              <p:nvPr/>
            </p:nvSpPr>
            <p:spPr>
              <a:xfrm>
                <a:off x="8319351" y="1186300"/>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0" name="Google Shape;940;p18"/>
              <p:cNvSpPr/>
              <p:nvPr/>
            </p:nvSpPr>
            <p:spPr>
              <a:xfrm>
                <a:off x="8814079" y="1186300"/>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1" name="Google Shape;941;p18"/>
              <p:cNvSpPr/>
              <p:nvPr/>
            </p:nvSpPr>
            <p:spPr>
              <a:xfrm>
                <a:off x="8319351" y="1186300"/>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2" name="Google Shape;942;p18"/>
              <p:cNvSpPr/>
              <p:nvPr/>
            </p:nvSpPr>
            <p:spPr>
              <a:xfrm>
                <a:off x="8952725"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3" name="Google Shape;943;p18"/>
              <p:cNvSpPr/>
              <p:nvPr/>
            </p:nvSpPr>
            <p:spPr>
              <a:xfrm>
                <a:off x="8457997" y="1814807"/>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4" name="Google Shape;944;p18"/>
              <p:cNvSpPr/>
              <p:nvPr/>
            </p:nvSpPr>
            <p:spPr>
              <a:xfrm>
                <a:off x="8457997" y="1320079"/>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5" name="Google Shape;945;p18"/>
              <p:cNvSpPr/>
              <p:nvPr/>
            </p:nvSpPr>
            <p:spPr>
              <a:xfrm>
                <a:off x="8814079" y="1186300"/>
                <a:ext cx="9525" cy="494728"/>
              </a:xfrm>
              <a:custGeom>
                <a:avLst/>
                <a:gdLst/>
                <a:ahLst/>
                <a:cxnLst/>
                <a:rect l="l" t="t" r="r" b="b"/>
                <a:pathLst>
                  <a:path w="9525" h="494728" extrusionOk="0">
                    <a:moveTo>
                      <a:pt x="0" y="494728"/>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6" name="Google Shape;946;p18"/>
              <p:cNvSpPr/>
              <p:nvPr/>
            </p:nvSpPr>
            <p:spPr>
              <a:xfrm>
                <a:off x="8814079" y="1681029"/>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947" name="Google Shape;947;p18"/>
          <p:cNvGrpSpPr/>
          <p:nvPr/>
        </p:nvGrpSpPr>
        <p:grpSpPr>
          <a:xfrm>
            <a:off x="1094008" y="4514910"/>
            <a:ext cx="851010" cy="1160543"/>
            <a:chOff x="4361457" y="3155811"/>
            <a:chExt cx="591143" cy="821217"/>
          </a:xfrm>
        </p:grpSpPr>
        <p:sp>
          <p:nvSpPr>
            <p:cNvPr id="948" name="Google Shape;948;p18"/>
            <p:cNvSpPr/>
            <p:nvPr/>
          </p:nvSpPr>
          <p:spPr>
            <a:xfrm>
              <a:off x="4361457" y="3155811"/>
              <a:ext cx="581624" cy="816168"/>
            </a:xfrm>
            <a:custGeom>
              <a:avLst/>
              <a:gdLst/>
              <a:ahLst/>
              <a:cxnLst/>
              <a:rect l="l" t="t" r="r" b="b"/>
              <a:pathLst>
                <a:path w="581624" h="816168" extrusionOk="0">
                  <a:moveTo>
                    <a:pt x="290808" y="0"/>
                  </a:moveTo>
                  <a:cubicBezTo>
                    <a:pt x="130207" y="0"/>
                    <a:pt x="0" y="35452"/>
                    <a:pt x="0" y="79172"/>
                  </a:cubicBezTo>
                  <a:lnTo>
                    <a:pt x="0" y="736997"/>
                  </a:lnTo>
                  <a:cubicBezTo>
                    <a:pt x="0" y="780707"/>
                    <a:pt x="130207" y="816169"/>
                    <a:pt x="290808" y="816169"/>
                  </a:cubicBezTo>
                  <a:cubicBezTo>
                    <a:pt x="451418" y="816169"/>
                    <a:pt x="581625" y="780717"/>
                    <a:pt x="581625" y="736997"/>
                  </a:cubicBezTo>
                  <a:lnTo>
                    <a:pt x="581625" y="79172"/>
                  </a:lnTo>
                  <a:cubicBezTo>
                    <a:pt x="581625" y="35452"/>
                    <a:pt x="451418" y="0"/>
                    <a:pt x="290808" y="0"/>
                  </a:cubicBezTo>
                  <a:close/>
                </a:path>
              </a:pathLst>
            </a:custGeom>
            <a:solidFill>
              <a:schemeClr val="accent1"/>
            </a:solidFill>
            <a:ln>
              <a:noFill/>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949" name="Google Shape;949;p18"/>
            <p:cNvGrpSpPr/>
            <p:nvPr/>
          </p:nvGrpSpPr>
          <p:grpSpPr>
            <a:xfrm>
              <a:off x="4361460" y="3155888"/>
              <a:ext cx="591140" cy="821140"/>
              <a:chOff x="8319351" y="4894840"/>
              <a:chExt cx="591140" cy="821140"/>
            </a:xfrm>
          </p:grpSpPr>
          <p:sp>
            <p:nvSpPr>
              <p:cNvPr id="950" name="Google Shape;950;p18"/>
              <p:cNvSpPr/>
              <p:nvPr/>
            </p:nvSpPr>
            <p:spPr>
              <a:xfrm>
                <a:off x="8319351" y="4894840"/>
                <a:ext cx="581615" cy="158315"/>
              </a:xfrm>
              <a:custGeom>
                <a:avLst/>
                <a:gdLst/>
                <a:ahLst/>
                <a:cxnLst/>
                <a:rect l="l" t="t" r="r" b="b"/>
                <a:pathLst>
                  <a:path w="581615" h="158315" extrusionOk="0">
                    <a:moveTo>
                      <a:pt x="0" y="79153"/>
                    </a:moveTo>
                    <a:cubicBezTo>
                      <a:pt x="0" y="35433"/>
                      <a:pt x="130197" y="0"/>
                      <a:pt x="290808" y="0"/>
                    </a:cubicBezTo>
                    <a:cubicBezTo>
                      <a:pt x="451409" y="0"/>
                      <a:pt x="581616" y="35433"/>
                      <a:pt x="581616" y="79153"/>
                    </a:cubicBezTo>
                    <a:cubicBezTo>
                      <a:pt x="581616" y="122873"/>
                      <a:pt x="451409" y="158315"/>
                      <a:pt x="290808" y="158315"/>
                    </a:cubicBezTo>
                    <a:cubicBezTo>
                      <a:pt x="130197" y="158315"/>
                      <a:pt x="0" y="122873"/>
                      <a:pt x="0" y="79153"/>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51" name="Google Shape;951;p18"/>
              <p:cNvSpPr/>
              <p:nvPr/>
            </p:nvSpPr>
            <p:spPr>
              <a:xfrm>
                <a:off x="8319351" y="5636809"/>
                <a:ext cx="581615" cy="79171"/>
              </a:xfrm>
              <a:custGeom>
                <a:avLst/>
                <a:gdLst/>
                <a:ahLst/>
                <a:cxnLst/>
                <a:rect l="l" t="t" r="r" b="b"/>
                <a:pathLst>
                  <a:path w="581615" h="79171" extrusionOk="0">
                    <a:moveTo>
                      <a:pt x="0" y="0"/>
                    </a:moveTo>
                    <a:cubicBezTo>
                      <a:pt x="0" y="43719"/>
                      <a:pt x="130207" y="79171"/>
                      <a:pt x="290808" y="79171"/>
                    </a:cubicBezTo>
                    <a:cubicBezTo>
                      <a:pt x="451418" y="79171"/>
                      <a:pt x="581616" y="43719"/>
                      <a:pt x="581616"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52" name="Google Shape;952;p18"/>
              <p:cNvSpPr/>
              <p:nvPr/>
            </p:nvSpPr>
            <p:spPr>
              <a:xfrm>
                <a:off x="8319351" y="4973992"/>
                <a:ext cx="9525" cy="657720"/>
              </a:xfrm>
              <a:custGeom>
                <a:avLst/>
                <a:gdLst/>
                <a:ahLst/>
                <a:cxnLst/>
                <a:rect l="l" t="t" r="r" b="b"/>
                <a:pathLst>
                  <a:path w="9525" h="657720" extrusionOk="0">
                    <a:moveTo>
                      <a:pt x="0" y="65772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53" name="Google Shape;953;p18"/>
              <p:cNvSpPr/>
              <p:nvPr/>
            </p:nvSpPr>
            <p:spPr>
              <a:xfrm>
                <a:off x="8900966" y="4973992"/>
                <a:ext cx="9525" cy="657720"/>
              </a:xfrm>
              <a:custGeom>
                <a:avLst/>
                <a:gdLst/>
                <a:ahLst/>
                <a:cxnLst/>
                <a:rect l="l" t="t" r="r" b="b"/>
                <a:pathLst>
                  <a:path w="9525" h="657720" extrusionOk="0">
                    <a:moveTo>
                      <a:pt x="0" y="0"/>
                    </a:moveTo>
                    <a:lnTo>
                      <a:pt x="0" y="65772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54" name="Google Shape;954;p18"/>
              <p:cNvSpPr/>
              <p:nvPr/>
            </p:nvSpPr>
            <p:spPr>
              <a:xfrm>
                <a:off x="8319351" y="5557627"/>
                <a:ext cx="581615" cy="79181"/>
              </a:xfrm>
              <a:custGeom>
                <a:avLst/>
                <a:gdLst/>
                <a:ahLst/>
                <a:cxnLst/>
                <a:rect l="l" t="t" r="r" b="b"/>
                <a:pathLst>
                  <a:path w="581615" h="79181" extrusionOk="0">
                    <a:moveTo>
                      <a:pt x="581616" y="79182"/>
                    </a:moveTo>
                    <a:cubicBezTo>
                      <a:pt x="581616" y="35462"/>
                      <a:pt x="451418" y="0"/>
                      <a:pt x="290808" y="0"/>
                    </a:cubicBezTo>
                    <a:cubicBezTo>
                      <a:pt x="130207" y="0"/>
                      <a:pt x="0" y="35462"/>
                      <a:pt x="0" y="79182"/>
                    </a:cubicBez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955" name="Google Shape;955;p18"/>
          <p:cNvGrpSpPr/>
          <p:nvPr/>
        </p:nvGrpSpPr>
        <p:grpSpPr>
          <a:xfrm>
            <a:off x="9753465" y="374010"/>
            <a:ext cx="1001546" cy="847403"/>
            <a:chOff x="9814993" y="741298"/>
            <a:chExt cx="1095184" cy="926124"/>
          </a:xfrm>
        </p:grpSpPr>
        <p:grpSp>
          <p:nvGrpSpPr>
            <p:cNvPr id="956" name="Google Shape;956;p18"/>
            <p:cNvGrpSpPr/>
            <p:nvPr/>
          </p:nvGrpSpPr>
          <p:grpSpPr>
            <a:xfrm>
              <a:off x="9814993" y="741298"/>
              <a:ext cx="1095184" cy="926124"/>
              <a:chOff x="3034905" y="-1515202"/>
              <a:chExt cx="972028" cy="821979"/>
            </a:xfrm>
          </p:grpSpPr>
          <p:sp>
            <p:nvSpPr>
              <p:cNvPr id="957" name="Google Shape;957;p18"/>
              <p:cNvSpPr/>
              <p:nvPr/>
            </p:nvSpPr>
            <p:spPr>
              <a:xfrm>
                <a:off x="3056815" y="-1515058"/>
                <a:ext cx="950118" cy="821835"/>
              </a:xfrm>
              <a:custGeom>
                <a:avLst/>
                <a:gdLst/>
                <a:ahLst/>
                <a:cxnLst/>
                <a:rect l="l" t="t" r="r" b="b"/>
                <a:pathLst>
                  <a:path w="950118" h="821835" extrusionOk="0">
                    <a:moveTo>
                      <a:pt x="475059" y="0"/>
                    </a:moveTo>
                    <a:lnTo>
                      <a:pt x="22022" y="673008"/>
                    </a:lnTo>
                    <a:lnTo>
                      <a:pt x="0" y="705745"/>
                    </a:lnTo>
                    <a:cubicBezTo>
                      <a:pt x="0" y="769801"/>
                      <a:pt x="212665" y="821836"/>
                      <a:pt x="475059" y="821836"/>
                    </a:cubicBezTo>
                    <a:cubicBezTo>
                      <a:pt x="737445" y="821836"/>
                      <a:pt x="950119" y="769801"/>
                      <a:pt x="950119" y="705745"/>
                    </a:cubicBezTo>
                    <a:lnTo>
                      <a:pt x="927792" y="672408"/>
                    </a:lnTo>
                    <a:lnTo>
                      <a:pt x="475059"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958" name="Google Shape;958;p18"/>
              <p:cNvGrpSpPr/>
              <p:nvPr/>
            </p:nvGrpSpPr>
            <p:grpSpPr>
              <a:xfrm>
                <a:off x="3034905" y="-1515202"/>
                <a:ext cx="950195" cy="821979"/>
                <a:chOff x="6726228" y="2970999"/>
                <a:chExt cx="950195" cy="821979"/>
              </a:xfrm>
            </p:grpSpPr>
            <p:sp>
              <p:nvSpPr>
                <p:cNvPr id="959" name="Google Shape;959;p18"/>
                <p:cNvSpPr/>
                <p:nvPr/>
              </p:nvSpPr>
              <p:spPr>
                <a:xfrm>
                  <a:off x="6726228" y="3569236"/>
                  <a:ext cx="950118" cy="116090"/>
                </a:xfrm>
                <a:custGeom>
                  <a:avLst/>
                  <a:gdLst/>
                  <a:ahLst/>
                  <a:cxnLst/>
                  <a:rect l="l" t="t" r="r" b="b"/>
                  <a:pathLst>
                    <a:path w="950118" h="116090" extrusionOk="0">
                      <a:moveTo>
                        <a:pt x="950119" y="116091"/>
                      </a:moveTo>
                      <a:cubicBezTo>
                        <a:pt x="950119" y="52035"/>
                        <a:pt x="737454" y="0"/>
                        <a:pt x="475059" y="0"/>
                      </a:cubicBezTo>
                      <a:cubicBezTo>
                        <a:pt x="212674" y="0"/>
                        <a:pt x="0" y="52035"/>
                        <a:pt x="0" y="116091"/>
                      </a:cubicBez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0" name="Google Shape;960;p18"/>
                <p:cNvSpPr/>
                <p:nvPr/>
              </p:nvSpPr>
              <p:spPr>
                <a:xfrm>
                  <a:off x="6726228" y="3676888"/>
                  <a:ext cx="950118" cy="116090"/>
                </a:xfrm>
                <a:custGeom>
                  <a:avLst/>
                  <a:gdLst/>
                  <a:ahLst/>
                  <a:cxnLst/>
                  <a:rect l="l" t="t" r="r" b="b"/>
                  <a:pathLst>
                    <a:path w="950118" h="116090" extrusionOk="0">
                      <a:moveTo>
                        <a:pt x="950119" y="0"/>
                      </a:moveTo>
                      <a:cubicBezTo>
                        <a:pt x="950119" y="64056"/>
                        <a:pt x="737454" y="116091"/>
                        <a:pt x="475059" y="116091"/>
                      </a:cubicBezTo>
                      <a:cubicBezTo>
                        <a:pt x="212674" y="116091"/>
                        <a:pt x="0" y="64056"/>
                        <a:pt x="0" y="0"/>
                      </a:cubicBez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1" name="Google Shape;961;p18"/>
                <p:cNvSpPr/>
                <p:nvPr/>
              </p:nvSpPr>
              <p:spPr>
                <a:xfrm>
                  <a:off x="6726228" y="2970999"/>
                  <a:ext cx="950195" cy="705888"/>
                </a:xfrm>
                <a:custGeom>
                  <a:avLst/>
                  <a:gdLst/>
                  <a:ahLst/>
                  <a:cxnLst/>
                  <a:rect l="l" t="t" r="r" b="b"/>
                  <a:pathLst>
                    <a:path w="950195" h="705888" extrusionOk="0">
                      <a:moveTo>
                        <a:pt x="950196" y="705888"/>
                      </a:moveTo>
                      <a:lnTo>
                        <a:pt x="475098" y="0"/>
                      </a:lnTo>
                      <a:lnTo>
                        <a:pt x="0" y="705888"/>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sp>
          <p:nvSpPr>
            <p:cNvPr id="962" name="Google Shape;962;p18"/>
            <p:cNvSpPr/>
            <p:nvPr/>
          </p:nvSpPr>
          <p:spPr>
            <a:xfrm>
              <a:off x="10357113" y="741300"/>
              <a:ext cx="10954" cy="811771"/>
            </a:xfrm>
            <a:custGeom>
              <a:avLst/>
              <a:gdLst/>
              <a:ahLst/>
              <a:cxnLst/>
              <a:rect l="l" t="t" r="r" b="b"/>
              <a:pathLst>
                <a:path w="9525" h="705888" extrusionOk="0">
                  <a:moveTo>
                    <a:pt x="0" y="705888"/>
                  </a:moveTo>
                  <a:lnTo>
                    <a:pt x="0" y="0"/>
                  </a:lnTo>
                </a:path>
              </a:pathLst>
            </a:custGeom>
            <a:noFill/>
            <a:ln w="12700" cap="rnd" cmpd="sng">
              <a:solidFill>
                <a:schemeClr val="dk2"/>
              </a:solidFill>
              <a:prstDash val="solid"/>
              <a:round/>
              <a:headEnd type="none" w="sm" len="sm"/>
              <a:tailEnd type="none" w="sm" len="sm"/>
            </a:ln>
            <a:effectLst>
              <a:outerShdw dist="9525" dir="135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963" name="Google Shape;963;p18"/>
          <p:cNvGrpSpPr/>
          <p:nvPr/>
        </p:nvGrpSpPr>
        <p:grpSpPr>
          <a:xfrm>
            <a:off x="2113339" y="5196659"/>
            <a:ext cx="1121119" cy="1046559"/>
            <a:chOff x="2756789" y="5115951"/>
            <a:chExt cx="1327239" cy="1238971"/>
          </a:xfrm>
        </p:grpSpPr>
        <p:sp>
          <p:nvSpPr>
            <p:cNvPr id="964" name="Google Shape;964;p18"/>
            <p:cNvSpPr/>
            <p:nvPr/>
          </p:nvSpPr>
          <p:spPr>
            <a:xfrm>
              <a:off x="2757050" y="5115951"/>
              <a:ext cx="1326736" cy="1238971"/>
            </a:xfrm>
            <a:custGeom>
              <a:avLst/>
              <a:gdLst/>
              <a:ahLst/>
              <a:cxnLst/>
              <a:rect l="l" t="t" r="r" b="b"/>
              <a:pathLst>
                <a:path w="722033" h="710012" extrusionOk="0">
                  <a:moveTo>
                    <a:pt x="354406" y="0"/>
                  </a:moveTo>
                  <a:lnTo>
                    <a:pt x="0" y="552155"/>
                  </a:lnTo>
                  <a:lnTo>
                    <a:pt x="154057" y="705878"/>
                  </a:lnTo>
                  <a:lnTo>
                    <a:pt x="722033" y="710013"/>
                  </a:lnTo>
                  <a:lnTo>
                    <a:pt x="354406"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965" name="Google Shape;965;p18"/>
            <p:cNvGrpSpPr/>
            <p:nvPr/>
          </p:nvGrpSpPr>
          <p:grpSpPr>
            <a:xfrm>
              <a:off x="2756789" y="5116058"/>
              <a:ext cx="1327239" cy="1238760"/>
              <a:chOff x="6846958" y="4952437"/>
              <a:chExt cx="722032" cy="710013"/>
            </a:xfrm>
          </p:grpSpPr>
          <p:sp>
            <p:nvSpPr>
              <p:cNvPr id="966" name="Google Shape;966;p18"/>
              <p:cNvSpPr/>
              <p:nvPr/>
            </p:nvSpPr>
            <p:spPr>
              <a:xfrm>
                <a:off x="6846958" y="4952437"/>
                <a:ext cx="722032" cy="710012"/>
              </a:xfrm>
              <a:custGeom>
                <a:avLst/>
                <a:gdLst/>
                <a:ahLst/>
                <a:cxnLst/>
                <a:rect l="l" t="t" r="r" b="b"/>
                <a:pathLst>
                  <a:path w="722032" h="710012" extrusionOk="0">
                    <a:moveTo>
                      <a:pt x="354406" y="0"/>
                    </a:moveTo>
                    <a:lnTo>
                      <a:pt x="0" y="552155"/>
                    </a:lnTo>
                    <a:lnTo>
                      <a:pt x="154057" y="705879"/>
                    </a:lnTo>
                    <a:lnTo>
                      <a:pt x="722033" y="710013"/>
                    </a:lnTo>
                    <a:lnTo>
                      <a:pt x="354406" y="0"/>
                    </a:ln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67" name="Google Shape;967;p18"/>
              <p:cNvSpPr/>
              <p:nvPr/>
            </p:nvSpPr>
            <p:spPr>
              <a:xfrm>
                <a:off x="7001014" y="4952437"/>
                <a:ext cx="200349" cy="705879"/>
              </a:xfrm>
              <a:custGeom>
                <a:avLst/>
                <a:gdLst/>
                <a:ahLst/>
                <a:cxnLst/>
                <a:rect l="l" t="t" r="r" b="b"/>
                <a:pathLst>
                  <a:path w="200349" h="705879" extrusionOk="0">
                    <a:moveTo>
                      <a:pt x="0" y="705879"/>
                    </a:moveTo>
                    <a:lnTo>
                      <a:pt x="20034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68" name="Google Shape;968;p18"/>
              <p:cNvSpPr/>
              <p:nvPr/>
            </p:nvSpPr>
            <p:spPr>
              <a:xfrm>
                <a:off x="6846958" y="5504592"/>
                <a:ext cx="544867" cy="4038"/>
              </a:xfrm>
              <a:custGeom>
                <a:avLst/>
                <a:gdLst/>
                <a:ahLst/>
                <a:cxnLst/>
                <a:rect l="l" t="t" r="r" b="b"/>
                <a:pathLst>
                  <a:path w="544867" h="4038" extrusionOk="0">
                    <a:moveTo>
                      <a:pt x="0" y="0"/>
                    </a:moveTo>
                    <a:lnTo>
                      <a:pt x="544868" y="4039"/>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69" name="Google Shape;969;p18"/>
              <p:cNvSpPr/>
              <p:nvPr/>
            </p:nvSpPr>
            <p:spPr>
              <a:xfrm>
                <a:off x="7391825" y="5508631"/>
                <a:ext cx="177164" cy="153819"/>
              </a:xfrm>
              <a:custGeom>
                <a:avLst/>
                <a:gdLst/>
                <a:ahLst/>
                <a:cxnLst/>
                <a:rect l="l" t="t" r="r" b="b"/>
                <a:pathLst>
                  <a:path w="177164" h="153819" extrusionOk="0">
                    <a:moveTo>
                      <a:pt x="177165" y="15381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70" name="Google Shape;970;p18"/>
              <p:cNvSpPr/>
              <p:nvPr/>
            </p:nvSpPr>
            <p:spPr>
              <a:xfrm>
                <a:off x="7201364" y="4952437"/>
                <a:ext cx="190461" cy="556193"/>
              </a:xfrm>
              <a:custGeom>
                <a:avLst/>
                <a:gdLst/>
                <a:ahLst/>
                <a:cxnLst/>
                <a:rect l="l" t="t" r="r" b="b"/>
                <a:pathLst>
                  <a:path w="190461" h="556193" extrusionOk="0">
                    <a:moveTo>
                      <a:pt x="190462" y="556193"/>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971" name="Google Shape;971;p18"/>
          <p:cNvGrpSpPr/>
          <p:nvPr/>
        </p:nvGrpSpPr>
        <p:grpSpPr>
          <a:xfrm>
            <a:off x="1025937" y="5821311"/>
            <a:ext cx="312936" cy="153680"/>
            <a:chOff x="10862134" y="3312644"/>
            <a:chExt cx="416027" cy="204307"/>
          </a:xfrm>
        </p:grpSpPr>
        <p:sp>
          <p:nvSpPr>
            <p:cNvPr id="972" name="Google Shape;972;p18"/>
            <p:cNvSpPr/>
            <p:nvPr/>
          </p:nvSpPr>
          <p:spPr>
            <a:xfrm>
              <a:off x="10862134" y="3312644"/>
              <a:ext cx="69302" cy="204307"/>
            </a:xfrm>
            <a:custGeom>
              <a:avLst/>
              <a:gdLst/>
              <a:ahLst/>
              <a:cxnLst/>
              <a:rect l="l" t="t" r="r" b="b"/>
              <a:pathLst>
                <a:path w="69302" h="204307" extrusionOk="0">
                  <a:moveTo>
                    <a:pt x="3963" y="83218"/>
                  </a:moveTo>
                  <a:cubicBezTo>
                    <a:pt x="-6800" y="83818"/>
                    <a:pt x="7202" y="105030"/>
                    <a:pt x="12441" y="114403"/>
                  </a:cubicBezTo>
                  <a:cubicBezTo>
                    <a:pt x="27110" y="140206"/>
                    <a:pt x="45778" y="163618"/>
                    <a:pt x="59589" y="189803"/>
                  </a:cubicBezTo>
                  <a:cubicBezTo>
                    <a:pt x="62161" y="194565"/>
                    <a:pt x="62161" y="206062"/>
                    <a:pt x="67210" y="204081"/>
                  </a:cubicBezTo>
                  <a:cubicBezTo>
                    <a:pt x="71400" y="202404"/>
                    <a:pt x="68066" y="157827"/>
                    <a:pt x="67686" y="152046"/>
                  </a:cubicBezTo>
                  <a:cubicBezTo>
                    <a:pt x="65590" y="113469"/>
                    <a:pt x="46064" y="36755"/>
                    <a:pt x="61590" y="874"/>
                  </a:cubicBezTo>
                  <a:cubicBezTo>
                    <a:pt x="63495" y="-3498"/>
                    <a:pt x="65114" y="9723"/>
                    <a:pt x="66828" y="1414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3" name="Google Shape;973;p18"/>
            <p:cNvSpPr/>
            <p:nvPr/>
          </p:nvSpPr>
          <p:spPr>
            <a:xfrm>
              <a:off x="11001003" y="3431825"/>
              <a:ext cx="33121" cy="6338"/>
            </a:xfrm>
            <a:custGeom>
              <a:avLst/>
              <a:gdLst/>
              <a:ahLst/>
              <a:cxnLst/>
              <a:rect l="l" t="t" r="r" b="b"/>
              <a:pathLst>
                <a:path w="33121" h="6338" extrusionOk="0">
                  <a:moveTo>
                    <a:pt x="19305" y="1833"/>
                  </a:moveTo>
                  <a:cubicBezTo>
                    <a:pt x="25495" y="699"/>
                    <a:pt x="-5366" y="7195"/>
                    <a:pt x="826" y="6243"/>
                  </a:cubicBezTo>
                  <a:cubicBezTo>
                    <a:pt x="11018" y="4709"/>
                    <a:pt x="41307" y="-520"/>
                    <a:pt x="31020" y="42"/>
                  </a:cubicBezTo>
                  <a:cubicBezTo>
                    <a:pt x="18923" y="718"/>
                    <a:pt x="7113" y="4043"/>
                    <a:pt x="19305" y="1833"/>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4" name="Google Shape;974;p18"/>
            <p:cNvSpPr/>
            <p:nvPr/>
          </p:nvSpPr>
          <p:spPr>
            <a:xfrm>
              <a:off x="10999979" y="3457687"/>
              <a:ext cx="27320" cy="2555"/>
            </a:xfrm>
            <a:custGeom>
              <a:avLst/>
              <a:gdLst/>
              <a:ahLst/>
              <a:cxnLst/>
              <a:rect l="l" t="t" r="r" b="b"/>
              <a:pathLst>
                <a:path w="27320" h="2555" extrusionOk="0">
                  <a:moveTo>
                    <a:pt x="19375" y="326"/>
                  </a:moveTo>
                  <a:cubicBezTo>
                    <a:pt x="25567" y="-607"/>
                    <a:pt x="-5294" y="631"/>
                    <a:pt x="802" y="1926"/>
                  </a:cubicBezTo>
                  <a:cubicBezTo>
                    <a:pt x="8898" y="3660"/>
                    <a:pt x="33949" y="1212"/>
                    <a:pt x="25662" y="1679"/>
                  </a:cubicBezTo>
                  <a:cubicBezTo>
                    <a:pt x="15566" y="2241"/>
                    <a:pt x="5374" y="2450"/>
                    <a:pt x="19375" y="326"/>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5" name="Google Shape;975;p18"/>
            <p:cNvSpPr/>
            <p:nvPr/>
          </p:nvSpPr>
          <p:spPr>
            <a:xfrm>
              <a:off x="11105828" y="3355219"/>
              <a:ext cx="13978" cy="120672"/>
            </a:xfrm>
            <a:custGeom>
              <a:avLst/>
              <a:gdLst/>
              <a:ahLst/>
              <a:cxnLst/>
              <a:rect l="l" t="t" r="r" b="b"/>
              <a:pathLst>
                <a:path w="13978" h="120672" extrusionOk="0">
                  <a:moveTo>
                    <a:pt x="3348" y="0"/>
                  </a:moveTo>
                  <a:cubicBezTo>
                    <a:pt x="-11131" y="33566"/>
                    <a:pt x="27160" y="78457"/>
                    <a:pt x="8967" y="12067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6" name="Google Shape;976;p18"/>
            <p:cNvSpPr/>
            <p:nvPr/>
          </p:nvSpPr>
          <p:spPr>
            <a:xfrm>
              <a:off x="11076654" y="3328910"/>
              <a:ext cx="118027" cy="162411"/>
            </a:xfrm>
            <a:custGeom>
              <a:avLst/>
              <a:gdLst/>
              <a:ahLst/>
              <a:cxnLst/>
              <a:rect l="l" t="t" r="r" b="b"/>
              <a:pathLst>
                <a:path w="118027" h="162411" extrusionOk="0">
                  <a:moveTo>
                    <a:pt x="4709" y="33510"/>
                  </a:moveTo>
                  <a:cubicBezTo>
                    <a:pt x="-23771" y="21223"/>
                    <a:pt x="85767" y="-18582"/>
                    <a:pt x="97197" y="10278"/>
                  </a:cubicBezTo>
                  <a:cubicBezTo>
                    <a:pt x="110532" y="43940"/>
                    <a:pt x="39857" y="118530"/>
                    <a:pt x="28617" y="98890"/>
                  </a:cubicBezTo>
                  <a:cubicBezTo>
                    <a:pt x="17567" y="79516"/>
                    <a:pt x="103292" y="51684"/>
                    <a:pt x="116532" y="92879"/>
                  </a:cubicBezTo>
                  <a:cubicBezTo>
                    <a:pt x="121485" y="108272"/>
                    <a:pt x="113389" y="125045"/>
                    <a:pt x="103103" y="136590"/>
                  </a:cubicBezTo>
                  <a:cubicBezTo>
                    <a:pt x="50620" y="195245"/>
                    <a:pt x="-14150" y="135247"/>
                    <a:pt x="17283" y="13796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7" name="Google Shape;977;p18"/>
            <p:cNvSpPr/>
            <p:nvPr/>
          </p:nvSpPr>
          <p:spPr>
            <a:xfrm>
              <a:off x="11212046" y="3333673"/>
              <a:ext cx="66115" cy="124860"/>
            </a:xfrm>
            <a:custGeom>
              <a:avLst/>
              <a:gdLst/>
              <a:ahLst/>
              <a:cxnLst/>
              <a:rect l="l" t="t" r="r" b="b"/>
              <a:pathLst>
                <a:path w="66115" h="124860" extrusionOk="0">
                  <a:moveTo>
                    <a:pt x="0" y="0"/>
                  </a:moveTo>
                  <a:cubicBezTo>
                    <a:pt x="1143" y="21907"/>
                    <a:pt x="6953" y="43320"/>
                    <a:pt x="10382" y="64999"/>
                  </a:cubicBezTo>
                  <a:cubicBezTo>
                    <a:pt x="13429" y="84391"/>
                    <a:pt x="15430" y="103937"/>
                    <a:pt x="18097" y="123368"/>
                  </a:cubicBezTo>
                  <a:cubicBezTo>
                    <a:pt x="19144" y="130816"/>
                    <a:pt x="16669" y="108347"/>
                    <a:pt x="16858" y="100822"/>
                  </a:cubicBezTo>
                  <a:cubicBezTo>
                    <a:pt x="17240" y="87839"/>
                    <a:pt x="16383" y="49501"/>
                    <a:pt x="35623" y="51159"/>
                  </a:cubicBezTo>
                  <a:cubicBezTo>
                    <a:pt x="73819" y="54473"/>
                    <a:pt x="65626" y="123901"/>
                    <a:pt x="64865" y="11059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978" name="Google Shape;978;p18"/>
          <p:cNvGrpSpPr/>
          <p:nvPr/>
        </p:nvGrpSpPr>
        <p:grpSpPr>
          <a:xfrm>
            <a:off x="9141735" y="471151"/>
            <a:ext cx="526417" cy="279333"/>
            <a:chOff x="5791759" y="2630895"/>
            <a:chExt cx="604799" cy="320925"/>
          </a:xfrm>
        </p:grpSpPr>
        <p:sp>
          <p:nvSpPr>
            <p:cNvPr id="979" name="Google Shape;979;p18"/>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0" name="Google Shape;980;p18"/>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1" name="Google Shape;981;p18"/>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2" name="Google Shape;982;p18"/>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3" name="Google Shape;983;p18"/>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4" name="Google Shape;984;p18"/>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5" name="Google Shape;985;p18"/>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6" name="Google Shape;986;p18"/>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7" name="Google Shape;987;p18"/>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988" name="Google Shape;988;p18"/>
          <p:cNvGrpSpPr/>
          <p:nvPr/>
        </p:nvGrpSpPr>
        <p:grpSpPr>
          <a:xfrm rot="-483841">
            <a:off x="889089" y="543227"/>
            <a:ext cx="334824" cy="202555"/>
            <a:chOff x="9051500" y="249694"/>
            <a:chExt cx="321265" cy="194352"/>
          </a:xfrm>
        </p:grpSpPr>
        <p:sp>
          <p:nvSpPr>
            <p:cNvPr id="989" name="Google Shape;989;p18"/>
            <p:cNvSpPr/>
            <p:nvPr/>
          </p:nvSpPr>
          <p:spPr>
            <a:xfrm>
              <a:off x="9051500" y="249694"/>
              <a:ext cx="82181" cy="194352"/>
            </a:xfrm>
            <a:custGeom>
              <a:avLst/>
              <a:gdLst/>
              <a:ahLst/>
              <a:cxnLst/>
              <a:rect l="l" t="t" r="r" b="b"/>
              <a:pathLst>
                <a:path w="82181" h="194352" extrusionOk="0">
                  <a:moveTo>
                    <a:pt x="0" y="49436"/>
                  </a:moveTo>
                  <a:cubicBezTo>
                    <a:pt x="28499" y="91356"/>
                    <a:pt x="22384" y="153114"/>
                    <a:pt x="51473" y="193308"/>
                  </a:cubicBezTo>
                  <a:cubicBezTo>
                    <a:pt x="55931" y="199457"/>
                    <a:pt x="53321" y="176473"/>
                    <a:pt x="53368" y="175761"/>
                  </a:cubicBezTo>
                  <a:cubicBezTo>
                    <a:pt x="54064" y="164928"/>
                    <a:pt x="56188" y="156146"/>
                    <a:pt x="55330" y="145159"/>
                  </a:cubicBezTo>
                  <a:cubicBezTo>
                    <a:pt x="54254" y="131427"/>
                    <a:pt x="65370" y="-17419"/>
                    <a:pt x="82182" y="169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sp>
          <p:nvSpPr>
            <p:cNvPr id="990" name="Google Shape;990;p18"/>
            <p:cNvSpPr/>
            <p:nvPr/>
          </p:nvSpPr>
          <p:spPr>
            <a:xfrm>
              <a:off x="9182745" y="370088"/>
              <a:ext cx="31784" cy="6547"/>
            </a:xfrm>
            <a:custGeom>
              <a:avLst/>
              <a:gdLst/>
              <a:ahLst/>
              <a:cxnLst/>
              <a:rect l="l" t="t" r="r" b="b"/>
              <a:pathLst>
                <a:path w="31784" h="6547" extrusionOk="0">
                  <a:moveTo>
                    <a:pt x="0" y="6547"/>
                  </a:moveTo>
                  <a:cubicBezTo>
                    <a:pt x="7725" y="1735"/>
                    <a:pt x="23070" y="1487"/>
                    <a:pt x="31785"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1" name="Google Shape;991;p18"/>
            <p:cNvSpPr/>
            <p:nvPr/>
          </p:nvSpPr>
          <p:spPr>
            <a:xfrm>
              <a:off x="9184621" y="389946"/>
              <a:ext cx="36823" cy="4501"/>
            </a:xfrm>
            <a:custGeom>
              <a:avLst/>
              <a:gdLst/>
              <a:ahLst/>
              <a:cxnLst/>
              <a:rect l="l" t="t" r="r" b="b"/>
              <a:pathLst>
                <a:path w="36823" h="4501" extrusionOk="0">
                  <a:moveTo>
                    <a:pt x="0" y="3455"/>
                  </a:moveTo>
                  <a:cubicBezTo>
                    <a:pt x="13145" y="5704"/>
                    <a:pt x="24327" y="4227"/>
                    <a:pt x="36824"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2" name="Google Shape;992;p18"/>
            <p:cNvSpPr/>
            <p:nvPr/>
          </p:nvSpPr>
          <p:spPr>
            <a:xfrm>
              <a:off x="9262473" y="303334"/>
              <a:ext cx="73322" cy="90157"/>
            </a:xfrm>
            <a:custGeom>
              <a:avLst/>
              <a:gdLst/>
              <a:ahLst/>
              <a:cxnLst/>
              <a:rect l="l" t="t" r="r" b="b"/>
              <a:pathLst>
                <a:path w="73322" h="90157" extrusionOk="0">
                  <a:moveTo>
                    <a:pt x="60507" y="3083"/>
                  </a:moveTo>
                  <a:cubicBezTo>
                    <a:pt x="39667" y="-9695"/>
                    <a:pt x="9616" y="20029"/>
                    <a:pt x="18026" y="41248"/>
                  </a:cubicBezTo>
                  <a:cubicBezTo>
                    <a:pt x="23293" y="54554"/>
                    <a:pt x="82644" y="44682"/>
                    <a:pt x="72061" y="69170"/>
                  </a:cubicBezTo>
                  <a:cubicBezTo>
                    <a:pt x="58564" y="100389"/>
                    <a:pt x="-28075" y="89962"/>
                    <a:pt x="9273" y="8100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3" name="Google Shape;993;p18"/>
            <p:cNvSpPr/>
            <p:nvPr/>
          </p:nvSpPr>
          <p:spPr>
            <a:xfrm>
              <a:off x="9343699" y="260679"/>
              <a:ext cx="29066" cy="57634"/>
            </a:xfrm>
            <a:custGeom>
              <a:avLst/>
              <a:gdLst/>
              <a:ahLst/>
              <a:cxnLst/>
              <a:rect l="l" t="t" r="r" b="b"/>
              <a:pathLst>
                <a:path w="29066" h="57634" extrusionOk="0">
                  <a:moveTo>
                    <a:pt x="9648" y="1876"/>
                  </a:moveTo>
                  <a:cubicBezTo>
                    <a:pt x="-3592" y="10122"/>
                    <a:pt x="22621" y="-8186"/>
                    <a:pt x="28650" y="4848"/>
                  </a:cubicBezTo>
                  <a:cubicBezTo>
                    <a:pt x="32422" y="13019"/>
                    <a:pt x="9448" y="38199"/>
                    <a:pt x="3495" y="34551"/>
                  </a:cubicBezTo>
                  <a:cubicBezTo>
                    <a:pt x="-3687" y="30147"/>
                    <a:pt x="27269" y="30994"/>
                    <a:pt x="28317" y="39356"/>
                  </a:cubicBezTo>
                  <a:cubicBezTo>
                    <a:pt x="29879" y="51825"/>
                    <a:pt x="-1220" y="65999"/>
                    <a:pt x="37" y="5152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994" name="Google Shape;994;p18"/>
          <p:cNvSpPr/>
          <p:nvPr/>
        </p:nvSpPr>
        <p:spPr>
          <a:xfrm rot="2472047" flipH="1">
            <a:off x="10764376" y="5779900"/>
            <a:ext cx="972333" cy="718294"/>
          </a:xfrm>
          <a:custGeom>
            <a:avLst/>
            <a:gdLst/>
            <a:ahLst/>
            <a:cxnLst/>
            <a:rect l="l" t="t" r="r" b="b"/>
            <a:pathLst>
              <a:path w="535963" h="395933" extrusionOk="0">
                <a:moveTo>
                  <a:pt x="-56" y="108159"/>
                </a:moveTo>
                <a:cubicBezTo>
                  <a:pt x="7774" y="51068"/>
                  <a:pt x="53634" y="6746"/>
                  <a:pt x="110958" y="874"/>
                </a:cubicBezTo>
                <a:cubicBezTo>
                  <a:pt x="168460" y="-2025"/>
                  <a:pt x="220491" y="34793"/>
                  <a:pt x="236886" y="89983"/>
                </a:cubicBezTo>
                <a:cubicBezTo>
                  <a:pt x="242815" y="107460"/>
                  <a:pt x="240941" y="126643"/>
                  <a:pt x="231760" y="142647"/>
                </a:cubicBezTo>
                <a:cubicBezTo>
                  <a:pt x="221600" y="157654"/>
                  <a:pt x="198297" y="164366"/>
                  <a:pt x="184409" y="152621"/>
                </a:cubicBezTo>
                <a:cubicBezTo>
                  <a:pt x="170520" y="140876"/>
                  <a:pt x="173503" y="115337"/>
                  <a:pt x="184968" y="98931"/>
                </a:cubicBezTo>
                <a:cubicBezTo>
                  <a:pt x="216846" y="54749"/>
                  <a:pt x="289178" y="55775"/>
                  <a:pt x="329818" y="91941"/>
                </a:cubicBezTo>
                <a:cubicBezTo>
                  <a:pt x="370458" y="128107"/>
                  <a:pt x="382948" y="188134"/>
                  <a:pt x="375771" y="242104"/>
                </a:cubicBezTo>
                <a:cubicBezTo>
                  <a:pt x="374522" y="258313"/>
                  <a:pt x="369302" y="273967"/>
                  <a:pt x="360577" y="287684"/>
                </a:cubicBezTo>
                <a:cubicBezTo>
                  <a:pt x="351331" y="301443"/>
                  <a:pt x="335196" y="308916"/>
                  <a:pt x="318726" y="307072"/>
                </a:cubicBezTo>
                <a:cubicBezTo>
                  <a:pt x="299086" y="301835"/>
                  <a:pt x="285962" y="283346"/>
                  <a:pt x="287500" y="263076"/>
                </a:cubicBezTo>
                <a:cubicBezTo>
                  <a:pt x="289793" y="243258"/>
                  <a:pt x="300708" y="225457"/>
                  <a:pt x="317327" y="214420"/>
                </a:cubicBezTo>
                <a:cubicBezTo>
                  <a:pt x="363933" y="180491"/>
                  <a:pt x="434587" y="196337"/>
                  <a:pt x="475134" y="237630"/>
                </a:cubicBezTo>
                <a:cubicBezTo>
                  <a:pt x="515681" y="278922"/>
                  <a:pt x="531620" y="338857"/>
                  <a:pt x="535907" y="39664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grpSp>
        <p:nvGrpSpPr>
          <p:cNvPr id="995" name="Google Shape;995;p18"/>
          <p:cNvGrpSpPr/>
          <p:nvPr/>
        </p:nvGrpSpPr>
        <p:grpSpPr>
          <a:xfrm>
            <a:off x="3234460" y="5758489"/>
            <a:ext cx="526417" cy="279333"/>
            <a:chOff x="5791759" y="2630895"/>
            <a:chExt cx="604799" cy="320925"/>
          </a:xfrm>
        </p:grpSpPr>
        <p:sp>
          <p:nvSpPr>
            <p:cNvPr id="996" name="Google Shape;996;p18"/>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7" name="Google Shape;997;p18"/>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8" name="Google Shape;998;p18"/>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9" name="Google Shape;999;p18"/>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0" name="Google Shape;1000;p18"/>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1" name="Google Shape;1001;p18"/>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2" name="Google Shape;1002;p18"/>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3" name="Google Shape;1003;p18"/>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4" name="Google Shape;1004;p18"/>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pic>
        <p:nvPicPr>
          <p:cNvPr id="82" name="Picture 8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902307" y="4283954"/>
            <a:ext cx="2242728" cy="222604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3"/>
        <p:cNvGrpSpPr/>
        <p:nvPr/>
      </p:nvGrpSpPr>
      <p:grpSpPr>
        <a:xfrm>
          <a:off x="0" y="0"/>
          <a:ext cx="0" cy="0"/>
          <a:chOff x="0" y="0"/>
          <a:chExt cx="0" cy="0"/>
        </a:xfrm>
      </p:grpSpPr>
      <p:sp>
        <p:nvSpPr>
          <p:cNvPr id="1134" name="Google Shape;1134;p21"/>
          <p:cNvSpPr/>
          <p:nvPr/>
        </p:nvSpPr>
        <p:spPr>
          <a:xfrm>
            <a:off x="4245225" y="1771000"/>
            <a:ext cx="4084800" cy="247500"/>
          </a:xfrm>
          <a:prstGeom prst="roundRect">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21"/>
          <p:cNvSpPr/>
          <p:nvPr/>
        </p:nvSpPr>
        <p:spPr>
          <a:xfrm>
            <a:off x="4245225" y="2359640"/>
            <a:ext cx="4084800" cy="247500"/>
          </a:xfrm>
          <a:prstGeom prst="roundRect">
            <a:avLst>
              <a:gd name="adj"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21"/>
          <p:cNvSpPr/>
          <p:nvPr/>
        </p:nvSpPr>
        <p:spPr>
          <a:xfrm>
            <a:off x="4245225" y="2984324"/>
            <a:ext cx="4084800" cy="2475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21"/>
          <p:cNvSpPr/>
          <p:nvPr/>
        </p:nvSpPr>
        <p:spPr>
          <a:xfrm>
            <a:off x="4245225" y="3536920"/>
            <a:ext cx="4084800" cy="2475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21"/>
          <p:cNvSpPr/>
          <p:nvPr/>
        </p:nvSpPr>
        <p:spPr>
          <a:xfrm>
            <a:off x="4245225" y="4125560"/>
            <a:ext cx="4084800" cy="247500"/>
          </a:xfrm>
          <a:prstGeom prst="roundRect">
            <a:avLst>
              <a:gd name="adj" fmla="val 50000"/>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21"/>
          <p:cNvSpPr/>
          <p:nvPr/>
        </p:nvSpPr>
        <p:spPr>
          <a:xfrm>
            <a:off x="4245225" y="4714200"/>
            <a:ext cx="4084800" cy="247500"/>
          </a:xfrm>
          <a:prstGeom prst="roundRect">
            <a:avLst>
              <a:gd name="adj" fmla="val 50000"/>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21"/>
          <p:cNvSpPr txBox="1">
            <a:spLocks noGrp="1"/>
          </p:cNvSpPr>
          <p:nvPr>
            <p:ph type="title"/>
          </p:nvPr>
        </p:nvSpPr>
        <p:spPr>
          <a:xfrm>
            <a:off x="3513940" y="106726"/>
            <a:ext cx="4839280" cy="20688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dirty="0" smtClean="0"/>
              <a:t>Aims of the workshop</a:t>
            </a:r>
            <a:endParaRPr dirty="0"/>
          </a:p>
        </p:txBody>
      </p:sp>
      <p:sp>
        <p:nvSpPr>
          <p:cNvPr id="1141" name="Google Shape;1141;p21"/>
          <p:cNvSpPr txBox="1">
            <a:spLocks noGrp="1"/>
          </p:cNvSpPr>
          <p:nvPr>
            <p:ph type="body" idx="1"/>
          </p:nvPr>
        </p:nvSpPr>
        <p:spPr>
          <a:xfrm>
            <a:off x="3218680" y="1536340"/>
            <a:ext cx="6137889" cy="3459000"/>
          </a:xfrm>
          <a:prstGeom prst="rect">
            <a:avLst/>
          </a:prstGeom>
        </p:spPr>
        <p:txBody>
          <a:bodyPr spcFirstLastPara="1" wrap="square" lIns="121900" tIns="121900" rIns="121900" bIns="121900" anchor="t" anchorCtr="0">
            <a:noAutofit/>
          </a:bodyPr>
          <a:lstStyle/>
          <a:p>
            <a:pPr marL="457200" lvl="0" indent="-349250" algn="l" rtl="0">
              <a:lnSpc>
                <a:spcPct val="100000"/>
              </a:lnSpc>
              <a:spcBef>
                <a:spcPts val="0"/>
              </a:spcBef>
              <a:spcAft>
                <a:spcPts val="0"/>
              </a:spcAft>
              <a:buSzPts val="1900"/>
              <a:buChar char="●"/>
            </a:pPr>
            <a:r>
              <a:rPr lang="en-GB" sz="3600" dirty="0" smtClean="0"/>
              <a:t>To give an insight into year 3 maths and some of the strategies we teach (including the language we use). </a:t>
            </a:r>
          </a:p>
          <a:p>
            <a:pPr marL="107950" lvl="0" indent="0" algn="l" rtl="0">
              <a:lnSpc>
                <a:spcPct val="100000"/>
              </a:lnSpc>
              <a:spcBef>
                <a:spcPts val="0"/>
              </a:spcBef>
              <a:spcAft>
                <a:spcPts val="0"/>
              </a:spcAft>
              <a:buSzPts val="1900"/>
              <a:buNone/>
            </a:pPr>
            <a:endParaRPr sz="3600" dirty="0"/>
          </a:p>
          <a:p>
            <a:pPr marL="457200" lvl="0" indent="-349250" algn="l" rtl="0">
              <a:lnSpc>
                <a:spcPct val="100000"/>
              </a:lnSpc>
              <a:spcBef>
                <a:spcPts val="0"/>
              </a:spcBef>
              <a:spcAft>
                <a:spcPts val="0"/>
              </a:spcAft>
              <a:buSzPts val="1900"/>
              <a:buChar char="●"/>
            </a:pPr>
            <a:r>
              <a:rPr lang="en-GB" sz="3600" dirty="0" smtClean="0"/>
              <a:t>To aid you in supporting your child with their learning at home.</a:t>
            </a:r>
            <a:endParaRPr sz="3600" dirty="0"/>
          </a:p>
        </p:txBody>
      </p:sp>
      <p:grpSp>
        <p:nvGrpSpPr>
          <p:cNvPr id="1142" name="Google Shape;1142;p21"/>
          <p:cNvGrpSpPr/>
          <p:nvPr/>
        </p:nvGrpSpPr>
        <p:grpSpPr>
          <a:xfrm>
            <a:off x="9443455" y="524939"/>
            <a:ext cx="1204716" cy="810962"/>
            <a:chOff x="4551700" y="2174640"/>
            <a:chExt cx="863967" cy="581585"/>
          </a:xfrm>
        </p:grpSpPr>
        <p:sp>
          <p:nvSpPr>
            <p:cNvPr id="1143" name="Google Shape;1143;p21"/>
            <p:cNvSpPr/>
            <p:nvPr/>
          </p:nvSpPr>
          <p:spPr>
            <a:xfrm>
              <a:off x="4570610" y="2174640"/>
              <a:ext cx="845057" cy="557507"/>
            </a:xfrm>
            <a:custGeom>
              <a:avLst/>
              <a:gdLst/>
              <a:ahLst/>
              <a:cxnLst/>
              <a:rect l="l" t="t" r="r" b="b"/>
              <a:pathLst>
                <a:path w="845057" h="557507" extrusionOk="0">
                  <a:moveTo>
                    <a:pt x="0" y="0"/>
                  </a:moveTo>
                  <a:lnTo>
                    <a:pt x="0" y="445589"/>
                  </a:lnTo>
                  <a:lnTo>
                    <a:pt x="124110" y="557508"/>
                  </a:lnTo>
                  <a:lnTo>
                    <a:pt x="845058" y="557508"/>
                  </a:lnTo>
                  <a:lnTo>
                    <a:pt x="845058" y="111919"/>
                  </a:lnTo>
                  <a:lnTo>
                    <a:pt x="720851" y="0"/>
                  </a:lnTo>
                  <a:lnTo>
                    <a:pt x="0" y="0"/>
                  </a:ln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144" name="Google Shape;1144;p21"/>
            <p:cNvGrpSpPr/>
            <p:nvPr/>
          </p:nvGrpSpPr>
          <p:grpSpPr>
            <a:xfrm>
              <a:off x="4551700" y="2189059"/>
              <a:ext cx="854678" cy="567166"/>
              <a:chOff x="9691189" y="1302267"/>
              <a:chExt cx="854678" cy="567166"/>
            </a:xfrm>
          </p:grpSpPr>
          <p:sp>
            <p:nvSpPr>
              <p:cNvPr id="1145" name="Google Shape;1145;p21"/>
              <p:cNvSpPr/>
              <p:nvPr/>
            </p:nvSpPr>
            <p:spPr>
              <a:xfrm>
                <a:off x="9691189" y="1747923"/>
                <a:ext cx="720946" cy="9525"/>
              </a:xfrm>
              <a:custGeom>
                <a:avLst/>
                <a:gdLst/>
                <a:ahLst/>
                <a:cxnLst/>
                <a:rect l="l" t="t" r="r" b="b"/>
                <a:pathLst>
                  <a:path w="720946" h="9525" extrusionOk="0">
                    <a:moveTo>
                      <a:pt x="0" y="0"/>
                    </a:moveTo>
                    <a:lnTo>
                      <a:pt x="720947" y="0"/>
                    </a:lnTo>
                  </a:path>
                </a:pathLst>
              </a:custGeom>
              <a:noFill/>
              <a:ln w="9525" cap="rnd" cmpd="sng">
                <a:solidFill>
                  <a:schemeClr val="dk2"/>
                </a:solidFill>
                <a:prstDash val="dash"/>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46" name="Google Shape;1146;p21"/>
              <p:cNvSpPr/>
              <p:nvPr/>
            </p:nvSpPr>
            <p:spPr>
              <a:xfrm>
                <a:off x="9815490" y="1414253"/>
                <a:ext cx="9525" cy="445655"/>
              </a:xfrm>
              <a:custGeom>
                <a:avLst/>
                <a:gdLst/>
                <a:ahLst/>
                <a:cxnLst/>
                <a:rect l="l" t="t" r="r" b="b"/>
                <a:pathLst>
                  <a:path w="9525" h="445655" extrusionOk="0">
                    <a:moveTo>
                      <a:pt x="0" y="445656"/>
                    </a:moveTo>
                    <a:lnTo>
                      <a:pt x="0" y="0"/>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47" name="Google Shape;1147;p21"/>
              <p:cNvSpPr/>
              <p:nvPr/>
            </p:nvSpPr>
            <p:spPr>
              <a:xfrm>
                <a:off x="9691189" y="1747923"/>
                <a:ext cx="124301" cy="111985"/>
              </a:xfrm>
              <a:custGeom>
                <a:avLst/>
                <a:gdLst/>
                <a:ahLst/>
                <a:cxnLst/>
                <a:rect l="l" t="t" r="r" b="b"/>
                <a:pathLst>
                  <a:path w="124301" h="111985" extrusionOk="0">
                    <a:moveTo>
                      <a:pt x="0" y="0"/>
                    </a:moveTo>
                    <a:lnTo>
                      <a:pt x="124301" y="111985"/>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48" name="Google Shape;1148;p21"/>
              <p:cNvSpPr/>
              <p:nvPr/>
            </p:nvSpPr>
            <p:spPr>
              <a:xfrm>
                <a:off x="9691189" y="1302267"/>
                <a:ext cx="9525" cy="445655"/>
              </a:xfrm>
              <a:custGeom>
                <a:avLst/>
                <a:gdLst/>
                <a:ahLst/>
                <a:cxnLst/>
                <a:rect l="l" t="t" r="r" b="b"/>
                <a:pathLst>
                  <a:path w="9525" h="445655" extrusionOk="0">
                    <a:moveTo>
                      <a:pt x="0" y="0"/>
                    </a:moveTo>
                    <a:lnTo>
                      <a:pt x="0" y="445656"/>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49" name="Google Shape;1149;p21"/>
              <p:cNvSpPr/>
              <p:nvPr/>
            </p:nvSpPr>
            <p:spPr>
              <a:xfrm>
                <a:off x="9691189" y="1302267"/>
                <a:ext cx="124301" cy="111985"/>
              </a:xfrm>
              <a:custGeom>
                <a:avLst/>
                <a:gdLst/>
                <a:ahLst/>
                <a:cxnLst/>
                <a:rect l="l" t="t" r="r" b="b"/>
                <a:pathLst>
                  <a:path w="124301" h="111985" extrusionOk="0">
                    <a:moveTo>
                      <a:pt x="124301" y="111985"/>
                    </a:moveTo>
                    <a:lnTo>
                      <a:pt x="0" y="0"/>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50" name="Google Shape;1150;p21"/>
              <p:cNvSpPr/>
              <p:nvPr/>
            </p:nvSpPr>
            <p:spPr>
              <a:xfrm>
                <a:off x="10412136" y="1302267"/>
                <a:ext cx="124206" cy="111985"/>
              </a:xfrm>
              <a:custGeom>
                <a:avLst/>
                <a:gdLst/>
                <a:ahLst/>
                <a:cxnLst/>
                <a:rect l="l" t="t" r="r" b="b"/>
                <a:pathLst>
                  <a:path w="124206" h="111985" extrusionOk="0">
                    <a:moveTo>
                      <a:pt x="0" y="0"/>
                    </a:moveTo>
                    <a:lnTo>
                      <a:pt x="124206" y="111985"/>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51" name="Google Shape;1151;p21"/>
              <p:cNvSpPr/>
              <p:nvPr/>
            </p:nvSpPr>
            <p:spPr>
              <a:xfrm>
                <a:off x="9691189" y="1302267"/>
                <a:ext cx="720946" cy="9525"/>
              </a:xfrm>
              <a:custGeom>
                <a:avLst/>
                <a:gdLst/>
                <a:ahLst/>
                <a:cxnLst/>
                <a:rect l="l" t="t" r="r" b="b"/>
                <a:pathLst>
                  <a:path w="720946" h="9525" extrusionOk="0">
                    <a:moveTo>
                      <a:pt x="0" y="0"/>
                    </a:moveTo>
                    <a:lnTo>
                      <a:pt x="720947" y="0"/>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52" name="Google Shape;1152;p21"/>
              <p:cNvSpPr/>
              <p:nvPr/>
            </p:nvSpPr>
            <p:spPr>
              <a:xfrm>
                <a:off x="10536342" y="1414253"/>
                <a:ext cx="9525" cy="445655"/>
              </a:xfrm>
              <a:custGeom>
                <a:avLst/>
                <a:gdLst/>
                <a:ahLst/>
                <a:cxnLst/>
                <a:rect l="l" t="t" r="r" b="b"/>
                <a:pathLst>
                  <a:path w="9525" h="445655" extrusionOk="0">
                    <a:moveTo>
                      <a:pt x="0" y="0"/>
                    </a:moveTo>
                    <a:lnTo>
                      <a:pt x="0" y="445656"/>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53" name="Google Shape;1153;p21"/>
              <p:cNvSpPr/>
              <p:nvPr/>
            </p:nvSpPr>
            <p:spPr>
              <a:xfrm>
                <a:off x="9815490" y="1859908"/>
                <a:ext cx="720851" cy="9525"/>
              </a:xfrm>
              <a:custGeom>
                <a:avLst/>
                <a:gdLst/>
                <a:ahLst/>
                <a:cxnLst/>
                <a:rect l="l" t="t" r="r" b="b"/>
                <a:pathLst>
                  <a:path w="720851" h="9525" extrusionOk="0">
                    <a:moveTo>
                      <a:pt x="720852" y="0"/>
                    </a:moveTo>
                    <a:lnTo>
                      <a:pt x="0" y="0"/>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54" name="Google Shape;1154;p21"/>
              <p:cNvSpPr/>
              <p:nvPr/>
            </p:nvSpPr>
            <p:spPr>
              <a:xfrm>
                <a:off x="9815490" y="1414253"/>
                <a:ext cx="720851" cy="9525"/>
              </a:xfrm>
              <a:custGeom>
                <a:avLst/>
                <a:gdLst/>
                <a:ahLst/>
                <a:cxnLst/>
                <a:rect l="l" t="t" r="r" b="b"/>
                <a:pathLst>
                  <a:path w="720851" h="9525" extrusionOk="0">
                    <a:moveTo>
                      <a:pt x="720852" y="0"/>
                    </a:moveTo>
                    <a:lnTo>
                      <a:pt x="0" y="0"/>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55" name="Google Shape;1155;p21"/>
              <p:cNvSpPr/>
              <p:nvPr/>
            </p:nvSpPr>
            <p:spPr>
              <a:xfrm>
                <a:off x="10412136" y="1302267"/>
                <a:ext cx="9525" cy="445655"/>
              </a:xfrm>
              <a:custGeom>
                <a:avLst/>
                <a:gdLst/>
                <a:ahLst/>
                <a:cxnLst/>
                <a:rect l="l" t="t" r="r" b="b"/>
                <a:pathLst>
                  <a:path w="9525" h="445655" extrusionOk="0">
                    <a:moveTo>
                      <a:pt x="0" y="445656"/>
                    </a:moveTo>
                    <a:lnTo>
                      <a:pt x="0" y="0"/>
                    </a:lnTo>
                  </a:path>
                </a:pathLst>
              </a:custGeom>
              <a:noFill/>
              <a:ln w="9525" cap="rnd" cmpd="sng">
                <a:solidFill>
                  <a:schemeClr val="dk2"/>
                </a:solidFill>
                <a:prstDash val="dash"/>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56" name="Google Shape;1156;p21"/>
              <p:cNvSpPr/>
              <p:nvPr/>
            </p:nvSpPr>
            <p:spPr>
              <a:xfrm>
                <a:off x="10412136" y="1747923"/>
                <a:ext cx="124206" cy="111985"/>
              </a:xfrm>
              <a:custGeom>
                <a:avLst/>
                <a:gdLst/>
                <a:ahLst/>
                <a:cxnLst/>
                <a:rect l="l" t="t" r="r" b="b"/>
                <a:pathLst>
                  <a:path w="124206" h="111985" extrusionOk="0">
                    <a:moveTo>
                      <a:pt x="124206" y="111985"/>
                    </a:moveTo>
                    <a:lnTo>
                      <a:pt x="0" y="0"/>
                    </a:lnTo>
                  </a:path>
                </a:pathLst>
              </a:custGeom>
              <a:noFill/>
              <a:ln w="9525" cap="rnd" cmpd="sng">
                <a:solidFill>
                  <a:schemeClr val="dk2"/>
                </a:solidFill>
                <a:prstDash val="dash"/>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1157" name="Google Shape;1157;p21"/>
          <p:cNvGrpSpPr/>
          <p:nvPr/>
        </p:nvGrpSpPr>
        <p:grpSpPr>
          <a:xfrm>
            <a:off x="926142" y="5312013"/>
            <a:ext cx="1100629" cy="1047731"/>
            <a:chOff x="5100585" y="3098059"/>
            <a:chExt cx="760681" cy="724121"/>
          </a:xfrm>
        </p:grpSpPr>
        <p:sp>
          <p:nvSpPr>
            <p:cNvPr id="1158" name="Google Shape;1158;p21"/>
            <p:cNvSpPr/>
            <p:nvPr/>
          </p:nvSpPr>
          <p:spPr>
            <a:xfrm>
              <a:off x="5119993" y="3098059"/>
              <a:ext cx="741273" cy="721690"/>
            </a:xfrm>
            <a:custGeom>
              <a:avLst/>
              <a:gdLst/>
              <a:ahLst/>
              <a:cxnLst/>
              <a:rect l="l" t="t" r="r" b="b"/>
              <a:pathLst>
                <a:path w="741273" h="721690" extrusionOk="0">
                  <a:moveTo>
                    <a:pt x="312201" y="0"/>
                  </a:moveTo>
                  <a:lnTo>
                    <a:pt x="0" y="489718"/>
                  </a:lnTo>
                  <a:lnTo>
                    <a:pt x="97202" y="721690"/>
                  </a:lnTo>
                  <a:lnTo>
                    <a:pt x="741273" y="717804"/>
                  </a:lnTo>
                  <a:lnTo>
                    <a:pt x="312201"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159" name="Google Shape;1159;p21"/>
            <p:cNvGrpSpPr/>
            <p:nvPr/>
          </p:nvGrpSpPr>
          <p:grpSpPr>
            <a:xfrm>
              <a:off x="5100585" y="3100490"/>
              <a:ext cx="741273" cy="721690"/>
              <a:chOff x="8293757" y="3113093"/>
              <a:chExt cx="741273" cy="721690"/>
            </a:xfrm>
          </p:grpSpPr>
          <p:sp>
            <p:nvSpPr>
              <p:cNvPr id="1160" name="Google Shape;1160;p21"/>
              <p:cNvSpPr/>
              <p:nvPr/>
            </p:nvSpPr>
            <p:spPr>
              <a:xfrm>
                <a:off x="8293757" y="3113093"/>
                <a:ext cx="741273" cy="721690"/>
              </a:xfrm>
              <a:custGeom>
                <a:avLst/>
                <a:gdLst/>
                <a:ahLst/>
                <a:cxnLst/>
                <a:rect l="l" t="t" r="r" b="b"/>
                <a:pathLst>
                  <a:path w="741273" h="721690" extrusionOk="0">
                    <a:moveTo>
                      <a:pt x="312201" y="0"/>
                    </a:moveTo>
                    <a:lnTo>
                      <a:pt x="0" y="489718"/>
                    </a:lnTo>
                    <a:lnTo>
                      <a:pt x="97193" y="721690"/>
                    </a:lnTo>
                    <a:lnTo>
                      <a:pt x="741274" y="717804"/>
                    </a:lnTo>
                    <a:lnTo>
                      <a:pt x="312201" y="0"/>
                    </a:lnTo>
                    <a:close/>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61" name="Google Shape;1161;p21"/>
              <p:cNvSpPr/>
              <p:nvPr/>
            </p:nvSpPr>
            <p:spPr>
              <a:xfrm>
                <a:off x="8390950" y="3113093"/>
                <a:ext cx="215007" cy="721690"/>
              </a:xfrm>
              <a:custGeom>
                <a:avLst/>
                <a:gdLst/>
                <a:ahLst/>
                <a:cxnLst/>
                <a:rect l="l" t="t" r="r" b="b"/>
                <a:pathLst>
                  <a:path w="215007" h="721690" extrusionOk="0">
                    <a:moveTo>
                      <a:pt x="0" y="721690"/>
                    </a:moveTo>
                    <a:lnTo>
                      <a:pt x="215008" y="0"/>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62" name="Google Shape;1162;p21"/>
              <p:cNvSpPr/>
              <p:nvPr/>
            </p:nvSpPr>
            <p:spPr>
              <a:xfrm>
                <a:off x="8293757" y="3602812"/>
                <a:ext cx="741273" cy="228085"/>
              </a:xfrm>
              <a:custGeom>
                <a:avLst/>
                <a:gdLst/>
                <a:ahLst/>
                <a:cxnLst/>
                <a:rect l="l" t="t" r="r" b="b"/>
                <a:pathLst>
                  <a:path w="741273" h="228085" extrusionOk="0">
                    <a:moveTo>
                      <a:pt x="0" y="0"/>
                    </a:moveTo>
                    <a:lnTo>
                      <a:pt x="741274" y="228086"/>
                    </a:lnTo>
                  </a:path>
                </a:pathLst>
              </a:custGeom>
              <a:noFill/>
              <a:ln w="9525" cap="rnd" cmpd="sng">
                <a:solidFill>
                  <a:schemeClr val="dk2"/>
                </a:solidFill>
                <a:prstDash val="dash"/>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1163" name="Google Shape;1163;p21"/>
          <p:cNvGrpSpPr/>
          <p:nvPr/>
        </p:nvGrpSpPr>
        <p:grpSpPr>
          <a:xfrm>
            <a:off x="10849115" y="710043"/>
            <a:ext cx="461335" cy="234951"/>
            <a:chOff x="10881315" y="1203156"/>
            <a:chExt cx="461335" cy="234951"/>
          </a:xfrm>
        </p:grpSpPr>
        <p:sp>
          <p:nvSpPr>
            <p:cNvPr id="1164" name="Google Shape;1164;p21"/>
            <p:cNvSpPr/>
            <p:nvPr/>
          </p:nvSpPr>
          <p:spPr>
            <a:xfrm>
              <a:off x="10881315" y="1203156"/>
              <a:ext cx="85556" cy="234951"/>
            </a:xfrm>
            <a:custGeom>
              <a:avLst/>
              <a:gdLst/>
              <a:ahLst/>
              <a:cxnLst/>
              <a:rect l="l" t="t" r="r" b="b"/>
              <a:pathLst>
                <a:path w="85556" h="234951" extrusionOk="0">
                  <a:moveTo>
                    <a:pt x="118" y="99883"/>
                  </a:moveTo>
                  <a:cubicBezTo>
                    <a:pt x="-1882" y="73613"/>
                    <a:pt x="22121" y="147813"/>
                    <a:pt x="30694" y="172721"/>
                  </a:cubicBezTo>
                  <a:cubicBezTo>
                    <a:pt x="32503" y="177797"/>
                    <a:pt x="64793" y="239986"/>
                    <a:pt x="69365" y="234624"/>
                  </a:cubicBezTo>
                  <a:cubicBezTo>
                    <a:pt x="79176" y="223155"/>
                    <a:pt x="54316" y="-32305"/>
                    <a:pt x="85557" y="342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65" name="Google Shape;1165;p21"/>
            <p:cNvSpPr/>
            <p:nvPr/>
          </p:nvSpPr>
          <p:spPr>
            <a:xfrm>
              <a:off x="11035812" y="1343914"/>
              <a:ext cx="28960" cy="4929"/>
            </a:xfrm>
            <a:custGeom>
              <a:avLst/>
              <a:gdLst/>
              <a:ahLst/>
              <a:cxnLst/>
              <a:rect l="l" t="t" r="r" b="b"/>
              <a:pathLst>
                <a:path w="28960" h="4929" extrusionOk="0">
                  <a:moveTo>
                    <a:pt x="20500" y="292"/>
                  </a:moveTo>
                  <a:cubicBezTo>
                    <a:pt x="26977" y="-1252"/>
                    <a:pt x="-5694" y="3787"/>
                    <a:pt x="879" y="4740"/>
                  </a:cubicBezTo>
                  <a:cubicBezTo>
                    <a:pt x="9641" y="5997"/>
                    <a:pt x="36025" y="587"/>
                    <a:pt x="27168" y="1254"/>
                  </a:cubicBezTo>
                  <a:cubicBezTo>
                    <a:pt x="15928" y="2120"/>
                    <a:pt x="4784" y="4016"/>
                    <a:pt x="20500" y="292"/>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66" name="Google Shape;1166;p21"/>
            <p:cNvSpPr/>
            <p:nvPr/>
          </p:nvSpPr>
          <p:spPr>
            <a:xfrm>
              <a:off x="11033354" y="1374724"/>
              <a:ext cx="67249" cy="8086"/>
            </a:xfrm>
            <a:custGeom>
              <a:avLst/>
              <a:gdLst/>
              <a:ahLst/>
              <a:cxnLst/>
              <a:rect l="l" t="t" r="r" b="b"/>
              <a:pathLst>
                <a:path w="67249" h="8086" extrusionOk="0">
                  <a:moveTo>
                    <a:pt x="99" y="8087"/>
                  </a:moveTo>
                  <a:cubicBezTo>
                    <a:pt x="-2473" y="7058"/>
                    <a:pt x="45913" y="9001"/>
                    <a:pt x="67249"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67" name="Google Shape;1167;p21"/>
            <p:cNvSpPr/>
            <p:nvPr/>
          </p:nvSpPr>
          <p:spPr>
            <a:xfrm>
              <a:off x="11152344" y="1294914"/>
              <a:ext cx="79817" cy="96414"/>
            </a:xfrm>
            <a:custGeom>
              <a:avLst/>
              <a:gdLst/>
              <a:ahLst/>
              <a:cxnLst/>
              <a:rect l="l" t="t" r="r" b="b"/>
              <a:pathLst>
                <a:path w="79817" h="96414" extrusionOk="0">
                  <a:moveTo>
                    <a:pt x="1504" y="29994"/>
                  </a:moveTo>
                  <a:cubicBezTo>
                    <a:pt x="2837" y="27346"/>
                    <a:pt x="6077" y="16183"/>
                    <a:pt x="3790" y="15116"/>
                  </a:cubicBezTo>
                  <a:cubicBezTo>
                    <a:pt x="-3544" y="11592"/>
                    <a:pt x="2076" y="31451"/>
                    <a:pt x="1790" y="39662"/>
                  </a:cubicBezTo>
                  <a:cubicBezTo>
                    <a:pt x="1123" y="54826"/>
                    <a:pt x="3505" y="78362"/>
                    <a:pt x="16934" y="88363"/>
                  </a:cubicBezTo>
                  <a:cubicBezTo>
                    <a:pt x="38271" y="104317"/>
                    <a:pt x="46938" y="43567"/>
                    <a:pt x="33318" y="37090"/>
                  </a:cubicBezTo>
                  <a:cubicBezTo>
                    <a:pt x="27508" y="34328"/>
                    <a:pt x="31984" y="50196"/>
                    <a:pt x="33698" y="56426"/>
                  </a:cubicBezTo>
                  <a:cubicBezTo>
                    <a:pt x="36938" y="68570"/>
                    <a:pt x="50558" y="97650"/>
                    <a:pt x="67417" y="96374"/>
                  </a:cubicBezTo>
                  <a:cubicBezTo>
                    <a:pt x="95326" y="94259"/>
                    <a:pt x="67512" y="-6220"/>
                    <a:pt x="66751" y="30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68" name="Google Shape;1168;p21"/>
            <p:cNvSpPr/>
            <p:nvPr/>
          </p:nvSpPr>
          <p:spPr>
            <a:xfrm>
              <a:off x="11268720" y="1264558"/>
              <a:ext cx="6523" cy="115347"/>
            </a:xfrm>
            <a:custGeom>
              <a:avLst/>
              <a:gdLst/>
              <a:ahLst/>
              <a:cxnLst/>
              <a:rect l="l" t="t" r="r" b="b"/>
              <a:pathLst>
                <a:path w="6523" h="115347" extrusionOk="0">
                  <a:moveTo>
                    <a:pt x="0" y="0"/>
                  </a:moveTo>
                  <a:cubicBezTo>
                    <a:pt x="8001" y="39491"/>
                    <a:pt x="7620" y="76448"/>
                    <a:pt x="4286" y="1153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69" name="Google Shape;1169;p21"/>
            <p:cNvSpPr/>
            <p:nvPr/>
          </p:nvSpPr>
          <p:spPr>
            <a:xfrm>
              <a:off x="11301755" y="1274687"/>
              <a:ext cx="40895" cy="109127"/>
            </a:xfrm>
            <a:custGeom>
              <a:avLst/>
              <a:gdLst/>
              <a:ahLst/>
              <a:cxnLst/>
              <a:rect l="l" t="t" r="r" b="b"/>
              <a:pathLst>
                <a:path w="40895" h="109127" extrusionOk="0">
                  <a:moveTo>
                    <a:pt x="3349" y="749"/>
                  </a:moveTo>
                  <a:cubicBezTo>
                    <a:pt x="3254" y="-5052"/>
                    <a:pt x="207" y="24561"/>
                    <a:pt x="111" y="31124"/>
                  </a:cubicBezTo>
                  <a:cubicBezTo>
                    <a:pt x="-460" y="51679"/>
                    <a:pt x="1254" y="74386"/>
                    <a:pt x="3254" y="94894"/>
                  </a:cubicBezTo>
                  <a:cubicBezTo>
                    <a:pt x="3445" y="96551"/>
                    <a:pt x="5731" y="108105"/>
                    <a:pt x="2969" y="109095"/>
                  </a:cubicBezTo>
                  <a:cubicBezTo>
                    <a:pt x="-2651" y="111077"/>
                    <a:pt x="8398" y="21103"/>
                    <a:pt x="32115" y="54336"/>
                  </a:cubicBezTo>
                  <a:cubicBezTo>
                    <a:pt x="35925" y="59603"/>
                    <a:pt x="37735" y="67471"/>
                    <a:pt x="38973" y="73548"/>
                  </a:cubicBezTo>
                  <a:cubicBezTo>
                    <a:pt x="39640" y="76939"/>
                    <a:pt x="40211" y="80377"/>
                    <a:pt x="40497" y="83835"/>
                  </a:cubicBezTo>
                  <a:cubicBezTo>
                    <a:pt x="41069" y="90541"/>
                    <a:pt x="41069" y="97770"/>
                    <a:pt x="40211" y="10447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70" name="Google Shape;1170;p21"/>
          <p:cNvGrpSpPr/>
          <p:nvPr/>
        </p:nvGrpSpPr>
        <p:grpSpPr>
          <a:xfrm>
            <a:off x="10316609" y="5395544"/>
            <a:ext cx="416027" cy="204307"/>
            <a:chOff x="10862134" y="3312644"/>
            <a:chExt cx="416027" cy="204307"/>
          </a:xfrm>
        </p:grpSpPr>
        <p:sp>
          <p:nvSpPr>
            <p:cNvPr id="1171" name="Google Shape;1171;p21"/>
            <p:cNvSpPr/>
            <p:nvPr/>
          </p:nvSpPr>
          <p:spPr>
            <a:xfrm>
              <a:off x="10862134" y="3312644"/>
              <a:ext cx="69302" cy="204307"/>
            </a:xfrm>
            <a:custGeom>
              <a:avLst/>
              <a:gdLst/>
              <a:ahLst/>
              <a:cxnLst/>
              <a:rect l="l" t="t" r="r" b="b"/>
              <a:pathLst>
                <a:path w="69302" h="204307" extrusionOk="0">
                  <a:moveTo>
                    <a:pt x="3963" y="83218"/>
                  </a:moveTo>
                  <a:cubicBezTo>
                    <a:pt x="-6800" y="83818"/>
                    <a:pt x="7202" y="105030"/>
                    <a:pt x="12441" y="114403"/>
                  </a:cubicBezTo>
                  <a:cubicBezTo>
                    <a:pt x="27110" y="140206"/>
                    <a:pt x="45778" y="163618"/>
                    <a:pt x="59589" y="189803"/>
                  </a:cubicBezTo>
                  <a:cubicBezTo>
                    <a:pt x="62161" y="194565"/>
                    <a:pt x="62161" y="206062"/>
                    <a:pt x="67210" y="204081"/>
                  </a:cubicBezTo>
                  <a:cubicBezTo>
                    <a:pt x="71400" y="202404"/>
                    <a:pt x="68066" y="157827"/>
                    <a:pt x="67686" y="152046"/>
                  </a:cubicBezTo>
                  <a:cubicBezTo>
                    <a:pt x="65590" y="113469"/>
                    <a:pt x="46064" y="36755"/>
                    <a:pt x="61590" y="874"/>
                  </a:cubicBezTo>
                  <a:cubicBezTo>
                    <a:pt x="63495" y="-3498"/>
                    <a:pt x="65114" y="9723"/>
                    <a:pt x="66828" y="1414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2" name="Google Shape;1172;p21"/>
            <p:cNvSpPr/>
            <p:nvPr/>
          </p:nvSpPr>
          <p:spPr>
            <a:xfrm>
              <a:off x="11001003" y="3431825"/>
              <a:ext cx="33121" cy="6338"/>
            </a:xfrm>
            <a:custGeom>
              <a:avLst/>
              <a:gdLst/>
              <a:ahLst/>
              <a:cxnLst/>
              <a:rect l="l" t="t" r="r" b="b"/>
              <a:pathLst>
                <a:path w="33121" h="6338" extrusionOk="0">
                  <a:moveTo>
                    <a:pt x="19305" y="1833"/>
                  </a:moveTo>
                  <a:cubicBezTo>
                    <a:pt x="25495" y="699"/>
                    <a:pt x="-5366" y="7195"/>
                    <a:pt x="826" y="6243"/>
                  </a:cubicBezTo>
                  <a:cubicBezTo>
                    <a:pt x="11018" y="4709"/>
                    <a:pt x="41307" y="-520"/>
                    <a:pt x="31020" y="42"/>
                  </a:cubicBezTo>
                  <a:cubicBezTo>
                    <a:pt x="18923" y="718"/>
                    <a:pt x="7113" y="4043"/>
                    <a:pt x="19305" y="1833"/>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3" name="Google Shape;1173;p21"/>
            <p:cNvSpPr/>
            <p:nvPr/>
          </p:nvSpPr>
          <p:spPr>
            <a:xfrm>
              <a:off x="10999979" y="3457687"/>
              <a:ext cx="27320" cy="2555"/>
            </a:xfrm>
            <a:custGeom>
              <a:avLst/>
              <a:gdLst/>
              <a:ahLst/>
              <a:cxnLst/>
              <a:rect l="l" t="t" r="r" b="b"/>
              <a:pathLst>
                <a:path w="27320" h="2555" extrusionOk="0">
                  <a:moveTo>
                    <a:pt x="19375" y="326"/>
                  </a:moveTo>
                  <a:cubicBezTo>
                    <a:pt x="25567" y="-607"/>
                    <a:pt x="-5294" y="631"/>
                    <a:pt x="802" y="1926"/>
                  </a:cubicBezTo>
                  <a:cubicBezTo>
                    <a:pt x="8898" y="3660"/>
                    <a:pt x="33949" y="1212"/>
                    <a:pt x="25662" y="1679"/>
                  </a:cubicBezTo>
                  <a:cubicBezTo>
                    <a:pt x="15566" y="2241"/>
                    <a:pt x="5374" y="2450"/>
                    <a:pt x="19375" y="326"/>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4" name="Google Shape;1174;p21"/>
            <p:cNvSpPr/>
            <p:nvPr/>
          </p:nvSpPr>
          <p:spPr>
            <a:xfrm>
              <a:off x="11105828" y="3355219"/>
              <a:ext cx="13978" cy="120672"/>
            </a:xfrm>
            <a:custGeom>
              <a:avLst/>
              <a:gdLst/>
              <a:ahLst/>
              <a:cxnLst/>
              <a:rect l="l" t="t" r="r" b="b"/>
              <a:pathLst>
                <a:path w="13978" h="120672" extrusionOk="0">
                  <a:moveTo>
                    <a:pt x="3348" y="0"/>
                  </a:moveTo>
                  <a:cubicBezTo>
                    <a:pt x="-11131" y="33566"/>
                    <a:pt x="27160" y="78457"/>
                    <a:pt x="8967" y="12067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5" name="Google Shape;1175;p21"/>
            <p:cNvSpPr/>
            <p:nvPr/>
          </p:nvSpPr>
          <p:spPr>
            <a:xfrm>
              <a:off x="11076654" y="3328910"/>
              <a:ext cx="118027" cy="162411"/>
            </a:xfrm>
            <a:custGeom>
              <a:avLst/>
              <a:gdLst/>
              <a:ahLst/>
              <a:cxnLst/>
              <a:rect l="l" t="t" r="r" b="b"/>
              <a:pathLst>
                <a:path w="118027" h="162411" extrusionOk="0">
                  <a:moveTo>
                    <a:pt x="4709" y="33510"/>
                  </a:moveTo>
                  <a:cubicBezTo>
                    <a:pt x="-23771" y="21223"/>
                    <a:pt x="85767" y="-18582"/>
                    <a:pt x="97197" y="10278"/>
                  </a:cubicBezTo>
                  <a:cubicBezTo>
                    <a:pt x="110532" y="43940"/>
                    <a:pt x="39857" y="118530"/>
                    <a:pt x="28617" y="98890"/>
                  </a:cubicBezTo>
                  <a:cubicBezTo>
                    <a:pt x="17567" y="79516"/>
                    <a:pt x="103292" y="51684"/>
                    <a:pt x="116532" y="92879"/>
                  </a:cubicBezTo>
                  <a:cubicBezTo>
                    <a:pt x="121485" y="108272"/>
                    <a:pt x="113389" y="125045"/>
                    <a:pt x="103103" y="136590"/>
                  </a:cubicBezTo>
                  <a:cubicBezTo>
                    <a:pt x="50620" y="195245"/>
                    <a:pt x="-14150" y="135247"/>
                    <a:pt x="17283" y="13796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6" name="Google Shape;1176;p21"/>
            <p:cNvSpPr/>
            <p:nvPr/>
          </p:nvSpPr>
          <p:spPr>
            <a:xfrm>
              <a:off x="11212046" y="3333673"/>
              <a:ext cx="66115" cy="124860"/>
            </a:xfrm>
            <a:custGeom>
              <a:avLst/>
              <a:gdLst/>
              <a:ahLst/>
              <a:cxnLst/>
              <a:rect l="l" t="t" r="r" b="b"/>
              <a:pathLst>
                <a:path w="66115" h="124860" extrusionOk="0">
                  <a:moveTo>
                    <a:pt x="0" y="0"/>
                  </a:moveTo>
                  <a:cubicBezTo>
                    <a:pt x="1143" y="21907"/>
                    <a:pt x="6953" y="43320"/>
                    <a:pt x="10382" y="64999"/>
                  </a:cubicBezTo>
                  <a:cubicBezTo>
                    <a:pt x="13429" y="84391"/>
                    <a:pt x="15430" y="103937"/>
                    <a:pt x="18097" y="123368"/>
                  </a:cubicBezTo>
                  <a:cubicBezTo>
                    <a:pt x="19144" y="130816"/>
                    <a:pt x="16669" y="108347"/>
                    <a:pt x="16858" y="100822"/>
                  </a:cubicBezTo>
                  <a:cubicBezTo>
                    <a:pt x="17240" y="87839"/>
                    <a:pt x="16383" y="49501"/>
                    <a:pt x="35623" y="51159"/>
                  </a:cubicBezTo>
                  <a:cubicBezTo>
                    <a:pt x="73819" y="54473"/>
                    <a:pt x="65626" y="123901"/>
                    <a:pt x="64865" y="11059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77" name="Google Shape;1177;p21"/>
          <p:cNvGrpSpPr/>
          <p:nvPr/>
        </p:nvGrpSpPr>
        <p:grpSpPr>
          <a:xfrm>
            <a:off x="1810093" y="5714984"/>
            <a:ext cx="604799" cy="320925"/>
            <a:chOff x="5791759" y="2630895"/>
            <a:chExt cx="604799" cy="320925"/>
          </a:xfrm>
        </p:grpSpPr>
        <p:sp>
          <p:nvSpPr>
            <p:cNvPr id="1178" name="Google Shape;1178;p21"/>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sp>
          <p:nvSpPr>
            <p:cNvPr id="1179" name="Google Shape;1179;p21"/>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sp>
          <p:nvSpPr>
            <p:cNvPr id="1180" name="Google Shape;1180;p21"/>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sp>
          <p:nvSpPr>
            <p:cNvPr id="1181" name="Google Shape;1181;p21"/>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sp>
          <p:nvSpPr>
            <p:cNvPr id="1182" name="Google Shape;1182;p21"/>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sp>
          <p:nvSpPr>
            <p:cNvPr id="1183" name="Google Shape;1183;p21"/>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sp>
          <p:nvSpPr>
            <p:cNvPr id="1184" name="Google Shape;1184;p21"/>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sp>
          <p:nvSpPr>
            <p:cNvPr id="1185" name="Google Shape;1185;p21"/>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sp>
          <p:nvSpPr>
            <p:cNvPr id="1186" name="Google Shape;1186;p21"/>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p:txBody>
        </p:sp>
      </p:grpSp>
      <p:sp>
        <p:nvSpPr>
          <p:cNvPr id="1187" name="Google Shape;1187;p21"/>
          <p:cNvSpPr/>
          <p:nvPr/>
        </p:nvSpPr>
        <p:spPr>
          <a:xfrm rot="2472047" flipH="1">
            <a:off x="10764376" y="5779900"/>
            <a:ext cx="972333" cy="718294"/>
          </a:xfrm>
          <a:custGeom>
            <a:avLst/>
            <a:gdLst/>
            <a:ahLst/>
            <a:cxnLst/>
            <a:rect l="l" t="t" r="r" b="b"/>
            <a:pathLst>
              <a:path w="535963" h="395933" extrusionOk="0">
                <a:moveTo>
                  <a:pt x="-56" y="108159"/>
                </a:moveTo>
                <a:cubicBezTo>
                  <a:pt x="7774" y="51068"/>
                  <a:pt x="53634" y="6746"/>
                  <a:pt x="110958" y="874"/>
                </a:cubicBezTo>
                <a:cubicBezTo>
                  <a:pt x="168460" y="-2025"/>
                  <a:pt x="220491" y="34793"/>
                  <a:pt x="236886" y="89983"/>
                </a:cubicBezTo>
                <a:cubicBezTo>
                  <a:pt x="242815" y="107460"/>
                  <a:pt x="240941" y="126643"/>
                  <a:pt x="231760" y="142647"/>
                </a:cubicBezTo>
                <a:cubicBezTo>
                  <a:pt x="221600" y="157654"/>
                  <a:pt x="198297" y="164366"/>
                  <a:pt x="184409" y="152621"/>
                </a:cubicBezTo>
                <a:cubicBezTo>
                  <a:pt x="170520" y="140876"/>
                  <a:pt x="173503" y="115337"/>
                  <a:pt x="184968" y="98931"/>
                </a:cubicBezTo>
                <a:cubicBezTo>
                  <a:pt x="216846" y="54749"/>
                  <a:pt x="289178" y="55775"/>
                  <a:pt x="329818" y="91941"/>
                </a:cubicBezTo>
                <a:cubicBezTo>
                  <a:pt x="370458" y="128107"/>
                  <a:pt x="382948" y="188134"/>
                  <a:pt x="375771" y="242104"/>
                </a:cubicBezTo>
                <a:cubicBezTo>
                  <a:pt x="374522" y="258313"/>
                  <a:pt x="369302" y="273967"/>
                  <a:pt x="360577" y="287684"/>
                </a:cubicBezTo>
                <a:cubicBezTo>
                  <a:pt x="351331" y="301443"/>
                  <a:pt x="335196" y="308916"/>
                  <a:pt x="318726" y="307072"/>
                </a:cubicBezTo>
                <a:cubicBezTo>
                  <a:pt x="299086" y="301835"/>
                  <a:pt x="285962" y="283346"/>
                  <a:pt x="287500" y="263076"/>
                </a:cubicBezTo>
                <a:cubicBezTo>
                  <a:pt x="289793" y="243258"/>
                  <a:pt x="300708" y="225457"/>
                  <a:pt x="317327" y="214420"/>
                </a:cubicBezTo>
                <a:cubicBezTo>
                  <a:pt x="363933" y="180491"/>
                  <a:pt x="434587" y="196337"/>
                  <a:pt x="475134" y="237630"/>
                </a:cubicBezTo>
                <a:cubicBezTo>
                  <a:pt x="515681" y="278922"/>
                  <a:pt x="531620" y="338857"/>
                  <a:pt x="535907" y="39664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grpSp>
        <p:nvGrpSpPr>
          <p:cNvPr id="1188" name="Google Shape;1188;p21"/>
          <p:cNvGrpSpPr/>
          <p:nvPr/>
        </p:nvGrpSpPr>
        <p:grpSpPr>
          <a:xfrm>
            <a:off x="9443438" y="5267671"/>
            <a:ext cx="797215" cy="1092077"/>
            <a:chOff x="3945657" y="1881284"/>
            <a:chExt cx="519121" cy="711127"/>
          </a:xfrm>
        </p:grpSpPr>
        <p:sp>
          <p:nvSpPr>
            <p:cNvPr id="1189" name="Google Shape;1189;p21"/>
            <p:cNvSpPr/>
            <p:nvPr/>
          </p:nvSpPr>
          <p:spPr>
            <a:xfrm>
              <a:off x="3945657" y="1881284"/>
              <a:ext cx="519112" cy="700087"/>
            </a:xfrm>
            <a:custGeom>
              <a:avLst/>
              <a:gdLst/>
              <a:ahLst/>
              <a:cxnLst/>
              <a:rect l="l" t="t" r="r" b="b"/>
              <a:pathLst>
                <a:path w="519112" h="700087" extrusionOk="0">
                  <a:moveTo>
                    <a:pt x="191357" y="0"/>
                  </a:moveTo>
                  <a:lnTo>
                    <a:pt x="0" y="237239"/>
                  </a:lnTo>
                  <a:lnTo>
                    <a:pt x="0" y="700088"/>
                  </a:lnTo>
                  <a:lnTo>
                    <a:pt x="518826" y="593827"/>
                  </a:lnTo>
                  <a:lnTo>
                    <a:pt x="519113" y="128892"/>
                  </a:lnTo>
                  <a:lnTo>
                    <a:pt x="191357"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190" name="Google Shape;1190;p21"/>
            <p:cNvGrpSpPr/>
            <p:nvPr/>
          </p:nvGrpSpPr>
          <p:grpSpPr>
            <a:xfrm>
              <a:off x="3945666" y="1892257"/>
              <a:ext cx="519112" cy="700154"/>
              <a:chOff x="9831207" y="3113093"/>
              <a:chExt cx="519112" cy="700154"/>
            </a:xfrm>
          </p:grpSpPr>
          <p:sp>
            <p:nvSpPr>
              <p:cNvPr id="1191" name="Google Shape;1191;p21"/>
              <p:cNvSpPr/>
              <p:nvPr/>
            </p:nvSpPr>
            <p:spPr>
              <a:xfrm>
                <a:off x="9831207" y="3242052"/>
                <a:ext cx="519111" cy="571195"/>
              </a:xfrm>
              <a:custGeom>
                <a:avLst/>
                <a:gdLst/>
                <a:ahLst/>
                <a:cxnLst/>
                <a:rect l="l" t="t" r="r" b="b"/>
                <a:pathLst>
                  <a:path w="519111" h="571195" extrusionOk="0">
                    <a:moveTo>
                      <a:pt x="95" y="108385"/>
                    </a:moveTo>
                    <a:lnTo>
                      <a:pt x="519112" y="0"/>
                    </a:lnTo>
                    <a:lnTo>
                      <a:pt x="519017" y="464925"/>
                    </a:lnTo>
                    <a:lnTo>
                      <a:pt x="0" y="571195"/>
                    </a:lnTo>
                    <a:lnTo>
                      <a:pt x="95" y="108385"/>
                    </a:lnTo>
                    <a:close/>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92" name="Google Shape;1192;p21"/>
              <p:cNvSpPr/>
              <p:nvPr/>
            </p:nvSpPr>
            <p:spPr>
              <a:xfrm>
                <a:off x="9831302" y="3113093"/>
                <a:ext cx="519017" cy="237343"/>
              </a:xfrm>
              <a:custGeom>
                <a:avLst/>
                <a:gdLst/>
                <a:ahLst/>
                <a:cxnLst/>
                <a:rect l="l" t="t" r="r" b="b"/>
                <a:pathLst>
                  <a:path w="519017" h="237343" extrusionOk="0">
                    <a:moveTo>
                      <a:pt x="0" y="237344"/>
                    </a:moveTo>
                    <a:lnTo>
                      <a:pt x="191548" y="0"/>
                    </a:lnTo>
                    <a:lnTo>
                      <a:pt x="519017" y="128959"/>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93" name="Google Shape;1193;p21"/>
              <p:cNvSpPr/>
              <p:nvPr/>
            </p:nvSpPr>
            <p:spPr>
              <a:xfrm>
                <a:off x="9831302" y="3575904"/>
                <a:ext cx="519017" cy="237343"/>
              </a:xfrm>
              <a:custGeom>
                <a:avLst/>
                <a:gdLst/>
                <a:ahLst/>
                <a:cxnLst/>
                <a:rect l="l" t="t" r="r" b="b"/>
                <a:pathLst>
                  <a:path w="519017" h="237343" extrusionOk="0">
                    <a:moveTo>
                      <a:pt x="0" y="237344"/>
                    </a:moveTo>
                    <a:lnTo>
                      <a:pt x="191548" y="0"/>
                    </a:lnTo>
                    <a:lnTo>
                      <a:pt x="519017" y="128959"/>
                    </a:lnTo>
                  </a:path>
                </a:pathLst>
              </a:custGeom>
              <a:noFill/>
              <a:ln w="9525" cap="rnd" cmpd="sng">
                <a:solidFill>
                  <a:schemeClr val="dk2"/>
                </a:solidFill>
                <a:prstDash val="dash"/>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94" name="Google Shape;1194;p21"/>
              <p:cNvSpPr/>
              <p:nvPr/>
            </p:nvSpPr>
            <p:spPr>
              <a:xfrm>
                <a:off x="10022849" y="3113093"/>
                <a:ext cx="9525" cy="462810"/>
              </a:xfrm>
              <a:custGeom>
                <a:avLst/>
                <a:gdLst/>
                <a:ahLst/>
                <a:cxnLst/>
                <a:rect l="l" t="t" r="r" b="b"/>
                <a:pathLst>
                  <a:path w="9525" h="462810" extrusionOk="0">
                    <a:moveTo>
                      <a:pt x="0" y="462810"/>
                    </a:moveTo>
                    <a:lnTo>
                      <a:pt x="0" y="0"/>
                    </a:lnTo>
                  </a:path>
                </a:pathLst>
              </a:custGeom>
              <a:noFill/>
              <a:ln w="9525" cap="rnd" cmpd="sng">
                <a:solidFill>
                  <a:schemeClr val="dk2"/>
                </a:solidFill>
                <a:prstDash val="dash"/>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spTree>
    <p:extLst>
      <p:ext uri="{BB962C8B-B14F-4D97-AF65-F5344CB8AC3E}">
        <p14:creationId xmlns:p14="http://schemas.microsoft.com/office/powerpoint/2010/main" val="20993598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98"/>
        <p:cNvGrpSpPr/>
        <p:nvPr/>
      </p:nvGrpSpPr>
      <p:grpSpPr>
        <a:xfrm>
          <a:off x="0" y="0"/>
          <a:ext cx="0" cy="0"/>
          <a:chOff x="0" y="0"/>
          <a:chExt cx="0" cy="0"/>
        </a:xfrm>
      </p:grpSpPr>
      <p:sp>
        <p:nvSpPr>
          <p:cNvPr id="1502" name="Google Shape;1502;p26"/>
          <p:cNvSpPr txBox="1">
            <a:spLocks noGrp="1"/>
          </p:cNvSpPr>
          <p:nvPr>
            <p:ph type="title"/>
          </p:nvPr>
        </p:nvSpPr>
        <p:spPr>
          <a:xfrm>
            <a:off x="2543750" y="285698"/>
            <a:ext cx="6957300" cy="7635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smtClean="0"/>
              <a:t>Our Maths Scheme</a:t>
            </a:r>
            <a:endParaRPr dirty="0"/>
          </a:p>
        </p:txBody>
      </p:sp>
      <p:grpSp>
        <p:nvGrpSpPr>
          <p:cNvPr id="1505" name="Google Shape;1505;p26"/>
          <p:cNvGrpSpPr/>
          <p:nvPr/>
        </p:nvGrpSpPr>
        <p:grpSpPr>
          <a:xfrm rot="-8670537">
            <a:off x="1012423" y="477820"/>
            <a:ext cx="358103" cy="1075775"/>
            <a:chOff x="5847863" y="4281335"/>
            <a:chExt cx="358150" cy="1075915"/>
          </a:xfrm>
        </p:grpSpPr>
        <p:sp>
          <p:nvSpPr>
            <p:cNvPr id="1506" name="Google Shape;1506;p26"/>
            <p:cNvSpPr/>
            <p:nvPr/>
          </p:nvSpPr>
          <p:spPr>
            <a:xfrm>
              <a:off x="5888440" y="4281335"/>
              <a:ext cx="317573" cy="1046246"/>
            </a:xfrm>
            <a:custGeom>
              <a:avLst/>
              <a:gdLst/>
              <a:ahLst/>
              <a:cxnLst/>
              <a:rect l="l" t="t" r="r" b="b"/>
              <a:pathLst>
                <a:path w="118830" h="391486" extrusionOk="0">
                  <a:moveTo>
                    <a:pt x="35089" y="714"/>
                  </a:moveTo>
                  <a:cubicBezTo>
                    <a:pt x="15981" y="65971"/>
                    <a:pt x="8906" y="134164"/>
                    <a:pt x="14210" y="201956"/>
                  </a:cubicBezTo>
                  <a:cubicBezTo>
                    <a:pt x="16726" y="233182"/>
                    <a:pt x="25861" y="269628"/>
                    <a:pt x="55036" y="280906"/>
                  </a:cubicBezTo>
                  <a:cubicBezTo>
                    <a:pt x="84211" y="292185"/>
                    <a:pt x="121589" y="263010"/>
                    <a:pt x="118606" y="230945"/>
                  </a:cubicBezTo>
                  <a:cubicBezTo>
                    <a:pt x="115623" y="198880"/>
                    <a:pt x="77500" y="176323"/>
                    <a:pt x="47113" y="187043"/>
                  </a:cubicBezTo>
                  <a:cubicBezTo>
                    <a:pt x="9829" y="200279"/>
                    <a:pt x="-3034" y="247909"/>
                    <a:pt x="508" y="287617"/>
                  </a:cubicBezTo>
                  <a:cubicBezTo>
                    <a:pt x="3360" y="324678"/>
                    <a:pt x="14993" y="360527"/>
                    <a:pt x="34437" y="39220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07" name="Google Shape;1507;p26"/>
            <p:cNvSpPr/>
            <p:nvPr/>
          </p:nvSpPr>
          <p:spPr>
            <a:xfrm>
              <a:off x="5847863" y="5204549"/>
              <a:ext cx="145229" cy="152701"/>
            </a:xfrm>
            <a:custGeom>
              <a:avLst/>
              <a:gdLst/>
              <a:ahLst/>
              <a:cxnLst/>
              <a:rect l="l" t="t" r="r" b="b"/>
              <a:pathLst>
                <a:path w="54342" h="57138" extrusionOk="0">
                  <a:moveTo>
                    <a:pt x="7960" y="23178"/>
                  </a:moveTo>
                  <a:lnTo>
                    <a:pt x="-56" y="17212"/>
                  </a:lnTo>
                  <a:lnTo>
                    <a:pt x="54286" y="57852"/>
                  </a:lnTo>
                  <a:lnTo>
                    <a:pt x="52608" y="714"/>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508" name="Google Shape;1508;p26"/>
          <p:cNvGrpSpPr/>
          <p:nvPr/>
        </p:nvGrpSpPr>
        <p:grpSpPr>
          <a:xfrm>
            <a:off x="3627196" y="1611822"/>
            <a:ext cx="5157927" cy="279331"/>
            <a:chOff x="2600043" y="1462462"/>
            <a:chExt cx="6991903" cy="421505"/>
          </a:xfrm>
        </p:grpSpPr>
        <p:sp>
          <p:nvSpPr>
            <p:cNvPr id="1509" name="Google Shape;1509;p26"/>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510" name="Google Shape;1510;p26"/>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grpSp>
        <p:nvGrpSpPr>
          <p:cNvPr id="1511" name="Google Shape;1511;p26"/>
          <p:cNvGrpSpPr/>
          <p:nvPr/>
        </p:nvGrpSpPr>
        <p:grpSpPr>
          <a:xfrm>
            <a:off x="1620844" y="5824777"/>
            <a:ext cx="569405" cy="570320"/>
            <a:chOff x="1620844" y="5824777"/>
            <a:chExt cx="569405" cy="570320"/>
          </a:xfrm>
        </p:grpSpPr>
        <p:sp>
          <p:nvSpPr>
            <p:cNvPr id="1512" name="Google Shape;1512;p26"/>
            <p:cNvSpPr/>
            <p:nvPr/>
          </p:nvSpPr>
          <p:spPr>
            <a:xfrm rot="68162">
              <a:off x="1625687" y="5830280"/>
              <a:ext cx="559096" cy="559314"/>
            </a:xfrm>
            <a:custGeom>
              <a:avLst/>
              <a:gdLst/>
              <a:ahLst/>
              <a:cxnLst/>
              <a:rect l="l" t="t" r="r" b="b"/>
              <a:pathLst>
                <a:path w="633412" h="628354" extrusionOk="0">
                  <a:moveTo>
                    <a:pt x="0" y="0"/>
                  </a:moveTo>
                  <a:lnTo>
                    <a:pt x="0" y="494709"/>
                  </a:lnTo>
                  <a:lnTo>
                    <a:pt x="138712" y="628355"/>
                  </a:lnTo>
                  <a:lnTo>
                    <a:pt x="633413" y="628355"/>
                  </a:lnTo>
                  <a:lnTo>
                    <a:pt x="633413" y="133645"/>
                  </a:lnTo>
                  <a:lnTo>
                    <a:pt x="494709" y="0"/>
                  </a:ln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513" name="Google Shape;1513;p26"/>
            <p:cNvGrpSpPr/>
            <p:nvPr/>
          </p:nvGrpSpPr>
          <p:grpSpPr>
            <a:xfrm rot="60021">
              <a:off x="1625682" y="5829926"/>
              <a:ext cx="559729" cy="559703"/>
              <a:chOff x="8319351" y="1186300"/>
              <a:chExt cx="642899" cy="638032"/>
            </a:xfrm>
          </p:grpSpPr>
          <p:sp>
            <p:nvSpPr>
              <p:cNvPr id="1514" name="Google Shape;1514;p26"/>
              <p:cNvSpPr/>
              <p:nvPr/>
            </p:nvSpPr>
            <p:spPr>
              <a:xfrm>
                <a:off x="8319351" y="1681029"/>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5" name="Google Shape;1515;p26"/>
              <p:cNvSpPr/>
              <p:nvPr/>
            </p:nvSpPr>
            <p:spPr>
              <a:xfrm>
                <a:off x="8457997"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6" name="Google Shape;1516;p26"/>
              <p:cNvSpPr/>
              <p:nvPr/>
            </p:nvSpPr>
            <p:spPr>
              <a:xfrm>
                <a:off x="8319351" y="1681029"/>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7" name="Google Shape;1517;p26"/>
              <p:cNvSpPr/>
              <p:nvPr/>
            </p:nvSpPr>
            <p:spPr>
              <a:xfrm>
                <a:off x="8319351" y="1186300"/>
                <a:ext cx="9525" cy="494728"/>
              </a:xfrm>
              <a:custGeom>
                <a:avLst/>
                <a:gdLst/>
                <a:ahLst/>
                <a:cxnLst/>
                <a:rect l="l" t="t" r="r" b="b"/>
                <a:pathLst>
                  <a:path w="9525" h="494728" extrusionOk="0">
                    <a:moveTo>
                      <a:pt x="0" y="0"/>
                    </a:moveTo>
                    <a:lnTo>
                      <a:pt x="0" y="494728"/>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8" name="Google Shape;1518;p26"/>
              <p:cNvSpPr/>
              <p:nvPr/>
            </p:nvSpPr>
            <p:spPr>
              <a:xfrm>
                <a:off x="8319351" y="1186300"/>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9" name="Google Shape;1519;p26"/>
              <p:cNvSpPr/>
              <p:nvPr/>
            </p:nvSpPr>
            <p:spPr>
              <a:xfrm>
                <a:off x="8814079" y="1186300"/>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0" name="Google Shape;1520;p26"/>
              <p:cNvSpPr/>
              <p:nvPr/>
            </p:nvSpPr>
            <p:spPr>
              <a:xfrm>
                <a:off x="8319351" y="1186300"/>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1" name="Google Shape;1521;p26"/>
              <p:cNvSpPr/>
              <p:nvPr/>
            </p:nvSpPr>
            <p:spPr>
              <a:xfrm>
                <a:off x="8952725"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2" name="Google Shape;1522;p26"/>
              <p:cNvSpPr/>
              <p:nvPr/>
            </p:nvSpPr>
            <p:spPr>
              <a:xfrm>
                <a:off x="8457997" y="1814807"/>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3" name="Google Shape;1523;p26"/>
              <p:cNvSpPr/>
              <p:nvPr/>
            </p:nvSpPr>
            <p:spPr>
              <a:xfrm>
                <a:off x="8457997" y="1320079"/>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4" name="Google Shape;1524;p26"/>
              <p:cNvSpPr/>
              <p:nvPr/>
            </p:nvSpPr>
            <p:spPr>
              <a:xfrm>
                <a:off x="8814079" y="1186300"/>
                <a:ext cx="9525" cy="494728"/>
              </a:xfrm>
              <a:custGeom>
                <a:avLst/>
                <a:gdLst/>
                <a:ahLst/>
                <a:cxnLst/>
                <a:rect l="l" t="t" r="r" b="b"/>
                <a:pathLst>
                  <a:path w="9525" h="494728" extrusionOk="0">
                    <a:moveTo>
                      <a:pt x="0" y="494728"/>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5" name="Google Shape;1525;p26"/>
              <p:cNvSpPr/>
              <p:nvPr/>
            </p:nvSpPr>
            <p:spPr>
              <a:xfrm>
                <a:off x="8814079" y="1681029"/>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526" name="Google Shape;1526;p26"/>
          <p:cNvGrpSpPr/>
          <p:nvPr/>
        </p:nvGrpSpPr>
        <p:grpSpPr>
          <a:xfrm rot="-483841">
            <a:off x="2241914" y="6165127"/>
            <a:ext cx="334824" cy="202555"/>
            <a:chOff x="9051500" y="249694"/>
            <a:chExt cx="321265" cy="194352"/>
          </a:xfrm>
        </p:grpSpPr>
        <p:sp>
          <p:nvSpPr>
            <p:cNvPr id="1527" name="Google Shape;1527;p26"/>
            <p:cNvSpPr/>
            <p:nvPr/>
          </p:nvSpPr>
          <p:spPr>
            <a:xfrm>
              <a:off x="9051500" y="249694"/>
              <a:ext cx="82181" cy="194352"/>
            </a:xfrm>
            <a:custGeom>
              <a:avLst/>
              <a:gdLst/>
              <a:ahLst/>
              <a:cxnLst/>
              <a:rect l="l" t="t" r="r" b="b"/>
              <a:pathLst>
                <a:path w="82181" h="194352" extrusionOk="0">
                  <a:moveTo>
                    <a:pt x="0" y="49436"/>
                  </a:moveTo>
                  <a:cubicBezTo>
                    <a:pt x="28499" y="91356"/>
                    <a:pt x="22384" y="153114"/>
                    <a:pt x="51473" y="193308"/>
                  </a:cubicBezTo>
                  <a:cubicBezTo>
                    <a:pt x="55931" y="199457"/>
                    <a:pt x="53321" y="176473"/>
                    <a:pt x="53368" y="175761"/>
                  </a:cubicBezTo>
                  <a:cubicBezTo>
                    <a:pt x="54064" y="164928"/>
                    <a:pt x="56188" y="156146"/>
                    <a:pt x="55330" y="145159"/>
                  </a:cubicBezTo>
                  <a:cubicBezTo>
                    <a:pt x="54254" y="131427"/>
                    <a:pt x="65370" y="-17419"/>
                    <a:pt x="82182" y="169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sp>
          <p:nvSpPr>
            <p:cNvPr id="1528" name="Google Shape;1528;p26"/>
            <p:cNvSpPr/>
            <p:nvPr/>
          </p:nvSpPr>
          <p:spPr>
            <a:xfrm>
              <a:off x="9182745" y="370088"/>
              <a:ext cx="31784" cy="6547"/>
            </a:xfrm>
            <a:custGeom>
              <a:avLst/>
              <a:gdLst/>
              <a:ahLst/>
              <a:cxnLst/>
              <a:rect l="l" t="t" r="r" b="b"/>
              <a:pathLst>
                <a:path w="31784" h="6547" extrusionOk="0">
                  <a:moveTo>
                    <a:pt x="0" y="6547"/>
                  </a:moveTo>
                  <a:cubicBezTo>
                    <a:pt x="7725" y="1735"/>
                    <a:pt x="23070" y="1487"/>
                    <a:pt x="31785"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9" name="Google Shape;1529;p26"/>
            <p:cNvSpPr/>
            <p:nvPr/>
          </p:nvSpPr>
          <p:spPr>
            <a:xfrm>
              <a:off x="9184621" y="389946"/>
              <a:ext cx="36823" cy="4501"/>
            </a:xfrm>
            <a:custGeom>
              <a:avLst/>
              <a:gdLst/>
              <a:ahLst/>
              <a:cxnLst/>
              <a:rect l="l" t="t" r="r" b="b"/>
              <a:pathLst>
                <a:path w="36823" h="4501" extrusionOk="0">
                  <a:moveTo>
                    <a:pt x="0" y="3455"/>
                  </a:moveTo>
                  <a:cubicBezTo>
                    <a:pt x="13145" y="5704"/>
                    <a:pt x="24327" y="4227"/>
                    <a:pt x="36824"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0" name="Google Shape;1530;p26"/>
            <p:cNvSpPr/>
            <p:nvPr/>
          </p:nvSpPr>
          <p:spPr>
            <a:xfrm>
              <a:off x="9262473" y="303334"/>
              <a:ext cx="73322" cy="90157"/>
            </a:xfrm>
            <a:custGeom>
              <a:avLst/>
              <a:gdLst/>
              <a:ahLst/>
              <a:cxnLst/>
              <a:rect l="l" t="t" r="r" b="b"/>
              <a:pathLst>
                <a:path w="73322" h="90157" extrusionOk="0">
                  <a:moveTo>
                    <a:pt x="60507" y="3083"/>
                  </a:moveTo>
                  <a:cubicBezTo>
                    <a:pt x="39667" y="-9695"/>
                    <a:pt x="9616" y="20029"/>
                    <a:pt x="18026" y="41248"/>
                  </a:cubicBezTo>
                  <a:cubicBezTo>
                    <a:pt x="23293" y="54554"/>
                    <a:pt x="82644" y="44682"/>
                    <a:pt x="72061" y="69170"/>
                  </a:cubicBezTo>
                  <a:cubicBezTo>
                    <a:pt x="58564" y="100389"/>
                    <a:pt x="-28075" y="89962"/>
                    <a:pt x="9273" y="8100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1" name="Google Shape;1531;p26"/>
            <p:cNvSpPr/>
            <p:nvPr/>
          </p:nvSpPr>
          <p:spPr>
            <a:xfrm>
              <a:off x="9343699" y="260679"/>
              <a:ext cx="29066" cy="57634"/>
            </a:xfrm>
            <a:custGeom>
              <a:avLst/>
              <a:gdLst/>
              <a:ahLst/>
              <a:cxnLst/>
              <a:rect l="l" t="t" r="r" b="b"/>
              <a:pathLst>
                <a:path w="29066" h="57634" extrusionOk="0">
                  <a:moveTo>
                    <a:pt x="9648" y="1876"/>
                  </a:moveTo>
                  <a:cubicBezTo>
                    <a:pt x="-3592" y="10122"/>
                    <a:pt x="22621" y="-8186"/>
                    <a:pt x="28650" y="4848"/>
                  </a:cubicBezTo>
                  <a:cubicBezTo>
                    <a:pt x="32422" y="13019"/>
                    <a:pt x="9448" y="38199"/>
                    <a:pt x="3495" y="34551"/>
                  </a:cubicBezTo>
                  <a:cubicBezTo>
                    <a:pt x="-3687" y="30147"/>
                    <a:pt x="27269" y="30994"/>
                    <a:pt x="28317" y="39356"/>
                  </a:cubicBezTo>
                  <a:cubicBezTo>
                    <a:pt x="29879" y="51825"/>
                    <a:pt x="-1220" y="65999"/>
                    <a:pt x="37" y="5152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532" name="Google Shape;1532;p26"/>
          <p:cNvGrpSpPr/>
          <p:nvPr/>
        </p:nvGrpSpPr>
        <p:grpSpPr>
          <a:xfrm>
            <a:off x="1769733" y="498451"/>
            <a:ext cx="798734" cy="722746"/>
            <a:chOff x="1769733" y="498451"/>
            <a:chExt cx="798734" cy="722746"/>
          </a:xfrm>
        </p:grpSpPr>
        <p:sp>
          <p:nvSpPr>
            <p:cNvPr id="1533" name="Google Shape;1533;p26"/>
            <p:cNvSpPr/>
            <p:nvPr/>
          </p:nvSpPr>
          <p:spPr>
            <a:xfrm>
              <a:off x="1794086" y="498451"/>
              <a:ext cx="774380" cy="722437"/>
            </a:xfrm>
            <a:custGeom>
              <a:avLst/>
              <a:gdLst/>
              <a:ahLst/>
              <a:cxnLst/>
              <a:rect l="l" t="t" r="r" b="b"/>
              <a:pathLst>
                <a:path w="722033" h="710012" extrusionOk="0">
                  <a:moveTo>
                    <a:pt x="354406" y="0"/>
                  </a:moveTo>
                  <a:lnTo>
                    <a:pt x="0" y="552155"/>
                  </a:lnTo>
                  <a:lnTo>
                    <a:pt x="154057" y="705878"/>
                  </a:lnTo>
                  <a:lnTo>
                    <a:pt x="722033" y="710013"/>
                  </a:lnTo>
                  <a:lnTo>
                    <a:pt x="354406"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534" name="Google Shape;1534;p26"/>
            <p:cNvGrpSpPr/>
            <p:nvPr/>
          </p:nvGrpSpPr>
          <p:grpSpPr>
            <a:xfrm>
              <a:off x="1769733" y="498545"/>
              <a:ext cx="774235" cy="722651"/>
              <a:chOff x="6846958" y="4952437"/>
              <a:chExt cx="722032" cy="710013"/>
            </a:xfrm>
          </p:grpSpPr>
          <p:sp>
            <p:nvSpPr>
              <p:cNvPr id="1535" name="Google Shape;1535;p26"/>
              <p:cNvSpPr/>
              <p:nvPr/>
            </p:nvSpPr>
            <p:spPr>
              <a:xfrm>
                <a:off x="6846958" y="4952437"/>
                <a:ext cx="722032" cy="710012"/>
              </a:xfrm>
              <a:custGeom>
                <a:avLst/>
                <a:gdLst/>
                <a:ahLst/>
                <a:cxnLst/>
                <a:rect l="l" t="t" r="r" b="b"/>
                <a:pathLst>
                  <a:path w="722032" h="710012" extrusionOk="0">
                    <a:moveTo>
                      <a:pt x="354406" y="0"/>
                    </a:moveTo>
                    <a:lnTo>
                      <a:pt x="0" y="552155"/>
                    </a:lnTo>
                    <a:lnTo>
                      <a:pt x="154057" y="705879"/>
                    </a:lnTo>
                    <a:lnTo>
                      <a:pt x="722033" y="710013"/>
                    </a:lnTo>
                    <a:lnTo>
                      <a:pt x="354406" y="0"/>
                    </a:ln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6" name="Google Shape;1536;p26"/>
              <p:cNvSpPr/>
              <p:nvPr/>
            </p:nvSpPr>
            <p:spPr>
              <a:xfrm>
                <a:off x="7001014" y="4952437"/>
                <a:ext cx="200349" cy="705879"/>
              </a:xfrm>
              <a:custGeom>
                <a:avLst/>
                <a:gdLst/>
                <a:ahLst/>
                <a:cxnLst/>
                <a:rect l="l" t="t" r="r" b="b"/>
                <a:pathLst>
                  <a:path w="200349" h="705879" extrusionOk="0">
                    <a:moveTo>
                      <a:pt x="0" y="705879"/>
                    </a:moveTo>
                    <a:lnTo>
                      <a:pt x="20034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7" name="Google Shape;1537;p26"/>
              <p:cNvSpPr/>
              <p:nvPr/>
            </p:nvSpPr>
            <p:spPr>
              <a:xfrm>
                <a:off x="6846958" y="5504592"/>
                <a:ext cx="544867" cy="4038"/>
              </a:xfrm>
              <a:custGeom>
                <a:avLst/>
                <a:gdLst/>
                <a:ahLst/>
                <a:cxnLst/>
                <a:rect l="l" t="t" r="r" b="b"/>
                <a:pathLst>
                  <a:path w="544867" h="4038" extrusionOk="0">
                    <a:moveTo>
                      <a:pt x="0" y="0"/>
                    </a:moveTo>
                    <a:lnTo>
                      <a:pt x="544868" y="4039"/>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8" name="Google Shape;1538;p26"/>
              <p:cNvSpPr/>
              <p:nvPr/>
            </p:nvSpPr>
            <p:spPr>
              <a:xfrm>
                <a:off x="7391825" y="5508631"/>
                <a:ext cx="177164" cy="153819"/>
              </a:xfrm>
              <a:custGeom>
                <a:avLst/>
                <a:gdLst/>
                <a:ahLst/>
                <a:cxnLst/>
                <a:rect l="l" t="t" r="r" b="b"/>
                <a:pathLst>
                  <a:path w="177164" h="153819" extrusionOk="0">
                    <a:moveTo>
                      <a:pt x="177165" y="15381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9" name="Google Shape;1539;p26"/>
              <p:cNvSpPr/>
              <p:nvPr/>
            </p:nvSpPr>
            <p:spPr>
              <a:xfrm>
                <a:off x="7201364" y="4952437"/>
                <a:ext cx="190461" cy="556193"/>
              </a:xfrm>
              <a:custGeom>
                <a:avLst/>
                <a:gdLst/>
                <a:ahLst/>
                <a:cxnLst/>
                <a:rect l="l" t="t" r="r" b="b"/>
                <a:pathLst>
                  <a:path w="190461" h="556193" extrusionOk="0">
                    <a:moveTo>
                      <a:pt x="190462" y="556193"/>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1540" name="Google Shape;1540;p26"/>
          <p:cNvGrpSpPr/>
          <p:nvPr/>
        </p:nvGrpSpPr>
        <p:grpSpPr>
          <a:xfrm>
            <a:off x="1184835" y="1213839"/>
            <a:ext cx="526417" cy="279333"/>
            <a:chOff x="5791759" y="2630895"/>
            <a:chExt cx="604799" cy="320925"/>
          </a:xfrm>
        </p:grpSpPr>
        <p:sp>
          <p:nvSpPr>
            <p:cNvPr id="1541" name="Google Shape;1541;p26"/>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2" name="Google Shape;1542;p26"/>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3" name="Google Shape;1543;p26"/>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4" name="Google Shape;1544;p26"/>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5" name="Google Shape;1545;p26"/>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6" name="Google Shape;1546;p26"/>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7" name="Google Shape;1547;p26"/>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8" name="Google Shape;1548;p26"/>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9" name="Google Shape;1549;p26"/>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pic>
        <p:nvPicPr>
          <p:cNvPr id="49" name="Picture 48"/>
          <p:cNvPicPr>
            <a:picLocks noChangeAspect="1"/>
          </p:cNvPicPr>
          <p:nvPr/>
        </p:nvPicPr>
        <p:blipFill>
          <a:blip r:embed="rId3"/>
          <a:stretch>
            <a:fillRect/>
          </a:stretch>
        </p:blipFill>
        <p:spPr>
          <a:xfrm>
            <a:off x="1822791" y="1016007"/>
            <a:ext cx="8383761" cy="542771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98"/>
        <p:cNvGrpSpPr/>
        <p:nvPr/>
      </p:nvGrpSpPr>
      <p:grpSpPr>
        <a:xfrm>
          <a:off x="0" y="0"/>
          <a:ext cx="0" cy="0"/>
          <a:chOff x="0" y="0"/>
          <a:chExt cx="0" cy="0"/>
        </a:xfrm>
      </p:grpSpPr>
      <p:sp>
        <p:nvSpPr>
          <p:cNvPr id="1502" name="Google Shape;1502;p26"/>
          <p:cNvSpPr txBox="1">
            <a:spLocks noGrp="1"/>
          </p:cNvSpPr>
          <p:nvPr>
            <p:ph type="title"/>
          </p:nvPr>
        </p:nvSpPr>
        <p:spPr>
          <a:xfrm>
            <a:off x="2543750" y="369921"/>
            <a:ext cx="6957300" cy="1235809"/>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smtClean="0"/>
              <a:t>What does a typical year 3 lesson look like?</a:t>
            </a:r>
            <a:endParaRPr dirty="0"/>
          </a:p>
        </p:txBody>
      </p:sp>
      <p:grpSp>
        <p:nvGrpSpPr>
          <p:cNvPr id="1505" name="Google Shape;1505;p26"/>
          <p:cNvGrpSpPr/>
          <p:nvPr/>
        </p:nvGrpSpPr>
        <p:grpSpPr>
          <a:xfrm rot="-8670537">
            <a:off x="1012423" y="477820"/>
            <a:ext cx="358103" cy="1075775"/>
            <a:chOff x="5847863" y="4281335"/>
            <a:chExt cx="358150" cy="1075915"/>
          </a:xfrm>
        </p:grpSpPr>
        <p:sp>
          <p:nvSpPr>
            <p:cNvPr id="1506" name="Google Shape;1506;p26"/>
            <p:cNvSpPr/>
            <p:nvPr/>
          </p:nvSpPr>
          <p:spPr>
            <a:xfrm>
              <a:off x="5888440" y="4281335"/>
              <a:ext cx="317573" cy="1046246"/>
            </a:xfrm>
            <a:custGeom>
              <a:avLst/>
              <a:gdLst/>
              <a:ahLst/>
              <a:cxnLst/>
              <a:rect l="l" t="t" r="r" b="b"/>
              <a:pathLst>
                <a:path w="118830" h="391486" extrusionOk="0">
                  <a:moveTo>
                    <a:pt x="35089" y="714"/>
                  </a:moveTo>
                  <a:cubicBezTo>
                    <a:pt x="15981" y="65971"/>
                    <a:pt x="8906" y="134164"/>
                    <a:pt x="14210" y="201956"/>
                  </a:cubicBezTo>
                  <a:cubicBezTo>
                    <a:pt x="16726" y="233182"/>
                    <a:pt x="25861" y="269628"/>
                    <a:pt x="55036" y="280906"/>
                  </a:cubicBezTo>
                  <a:cubicBezTo>
                    <a:pt x="84211" y="292185"/>
                    <a:pt x="121589" y="263010"/>
                    <a:pt x="118606" y="230945"/>
                  </a:cubicBezTo>
                  <a:cubicBezTo>
                    <a:pt x="115623" y="198880"/>
                    <a:pt x="77500" y="176323"/>
                    <a:pt x="47113" y="187043"/>
                  </a:cubicBezTo>
                  <a:cubicBezTo>
                    <a:pt x="9829" y="200279"/>
                    <a:pt x="-3034" y="247909"/>
                    <a:pt x="508" y="287617"/>
                  </a:cubicBezTo>
                  <a:cubicBezTo>
                    <a:pt x="3360" y="324678"/>
                    <a:pt x="14993" y="360527"/>
                    <a:pt x="34437" y="39220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07" name="Google Shape;1507;p26"/>
            <p:cNvSpPr/>
            <p:nvPr/>
          </p:nvSpPr>
          <p:spPr>
            <a:xfrm>
              <a:off x="5847863" y="5204549"/>
              <a:ext cx="145229" cy="152701"/>
            </a:xfrm>
            <a:custGeom>
              <a:avLst/>
              <a:gdLst/>
              <a:ahLst/>
              <a:cxnLst/>
              <a:rect l="l" t="t" r="r" b="b"/>
              <a:pathLst>
                <a:path w="54342" h="57138" extrusionOk="0">
                  <a:moveTo>
                    <a:pt x="7960" y="23178"/>
                  </a:moveTo>
                  <a:lnTo>
                    <a:pt x="-56" y="17212"/>
                  </a:lnTo>
                  <a:lnTo>
                    <a:pt x="54286" y="57852"/>
                  </a:lnTo>
                  <a:lnTo>
                    <a:pt x="52608" y="714"/>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508" name="Google Shape;1508;p26"/>
          <p:cNvGrpSpPr/>
          <p:nvPr/>
        </p:nvGrpSpPr>
        <p:grpSpPr>
          <a:xfrm>
            <a:off x="3627196" y="1611822"/>
            <a:ext cx="5157927" cy="279331"/>
            <a:chOff x="2600043" y="1462462"/>
            <a:chExt cx="6991903" cy="421505"/>
          </a:xfrm>
        </p:grpSpPr>
        <p:sp>
          <p:nvSpPr>
            <p:cNvPr id="1509" name="Google Shape;1509;p26"/>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510" name="Google Shape;1510;p26"/>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grpSp>
        <p:nvGrpSpPr>
          <p:cNvPr id="1511" name="Google Shape;1511;p26"/>
          <p:cNvGrpSpPr/>
          <p:nvPr/>
        </p:nvGrpSpPr>
        <p:grpSpPr>
          <a:xfrm>
            <a:off x="1620844" y="5824777"/>
            <a:ext cx="569405" cy="570320"/>
            <a:chOff x="1620844" y="5824777"/>
            <a:chExt cx="569405" cy="570320"/>
          </a:xfrm>
        </p:grpSpPr>
        <p:sp>
          <p:nvSpPr>
            <p:cNvPr id="1512" name="Google Shape;1512;p26"/>
            <p:cNvSpPr/>
            <p:nvPr/>
          </p:nvSpPr>
          <p:spPr>
            <a:xfrm rot="68162">
              <a:off x="1625687" y="5830280"/>
              <a:ext cx="559096" cy="559314"/>
            </a:xfrm>
            <a:custGeom>
              <a:avLst/>
              <a:gdLst/>
              <a:ahLst/>
              <a:cxnLst/>
              <a:rect l="l" t="t" r="r" b="b"/>
              <a:pathLst>
                <a:path w="633412" h="628354" extrusionOk="0">
                  <a:moveTo>
                    <a:pt x="0" y="0"/>
                  </a:moveTo>
                  <a:lnTo>
                    <a:pt x="0" y="494709"/>
                  </a:lnTo>
                  <a:lnTo>
                    <a:pt x="138712" y="628355"/>
                  </a:lnTo>
                  <a:lnTo>
                    <a:pt x="633413" y="628355"/>
                  </a:lnTo>
                  <a:lnTo>
                    <a:pt x="633413" y="133645"/>
                  </a:lnTo>
                  <a:lnTo>
                    <a:pt x="494709" y="0"/>
                  </a:ln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513" name="Google Shape;1513;p26"/>
            <p:cNvGrpSpPr/>
            <p:nvPr/>
          </p:nvGrpSpPr>
          <p:grpSpPr>
            <a:xfrm rot="60021">
              <a:off x="1625682" y="5829926"/>
              <a:ext cx="559729" cy="559703"/>
              <a:chOff x="8319351" y="1186300"/>
              <a:chExt cx="642899" cy="638032"/>
            </a:xfrm>
          </p:grpSpPr>
          <p:sp>
            <p:nvSpPr>
              <p:cNvPr id="1514" name="Google Shape;1514;p26"/>
              <p:cNvSpPr/>
              <p:nvPr/>
            </p:nvSpPr>
            <p:spPr>
              <a:xfrm>
                <a:off x="8319351" y="1681029"/>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5" name="Google Shape;1515;p26"/>
              <p:cNvSpPr/>
              <p:nvPr/>
            </p:nvSpPr>
            <p:spPr>
              <a:xfrm>
                <a:off x="8457997"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6" name="Google Shape;1516;p26"/>
              <p:cNvSpPr/>
              <p:nvPr/>
            </p:nvSpPr>
            <p:spPr>
              <a:xfrm>
                <a:off x="8319351" y="1681029"/>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7" name="Google Shape;1517;p26"/>
              <p:cNvSpPr/>
              <p:nvPr/>
            </p:nvSpPr>
            <p:spPr>
              <a:xfrm>
                <a:off x="8319351" y="1186300"/>
                <a:ext cx="9525" cy="494728"/>
              </a:xfrm>
              <a:custGeom>
                <a:avLst/>
                <a:gdLst/>
                <a:ahLst/>
                <a:cxnLst/>
                <a:rect l="l" t="t" r="r" b="b"/>
                <a:pathLst>
                  <a:path w="9525" h="494728" extrusionOk="0">
                    <a:moveTo>
                      <a:pt x="0" y="0"/>
                    </a:moveTo>
                    <a:lnTo>
                      <a:pt x="0" y="494728"/>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8" name="Google Shape;1518;p26"/>
              <p:cNvSpPr/>
              <p:nvPr/>
            </p:nvSpPr>
            <p:spPr>
              <a:xfrm>
                <a:off x="8319351" y="1186300"/>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9" name="Google Shape;1519;p26"/>
              <p:cNvSpPr/>
              <p:nvPr/>
            </p:nvSpPr>
            <p:spPr>
              <a:xfrm>
                <a:off x="8814079" y="1186300"/>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0" name="Google Shape;1520;p26"/>
              <p:cNvSpPr/>
              <p:nvPr/>
            </p:nvSpPr>
            <p:spPr>
              <a:xfrm>
                <a:off x="8319351" y="1186300"/>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1" name="Google Shape;1521;p26"/>
              <p:cNvSpPr/>
              <p:nvPr/>
            </p:nvSpPr>
            <p:spPr>
              <a:xfrm>
                <a:off x="8952725"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2" name="Google Shape;1522;p26"/>
              <p:cNvSpPr/>
              <p:nvPr/>
            </p:nvSpPr>
            <p:spPr>
              <a:xfrm>
                <a:off x="8457997" y="1814807"/>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3" name="Google Shape;1523;p26"/>
              <p:cNvSpPr/>
              <p:nvPr/>
            </p:nvSpPr>
            <p:spPr>
              <a:xfrm>
                <a:off x="8457997" y="1320079"/>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4" name="Google Shape;1524;p26"/>
              <p:cNvSpPr/>
              <p:nvPr/>
            </p:nvSpPr>
            <p:spPr>
              <a:xfrm>
                <a:off x="8814079" y="1186300"/>
                <a:ext cx="9525" cy="494728"/>
              </a:xfrm>
              <a:custGeom>
                <a:avLst/>
                <a:gdLst/>
                <a:ahLst/>
                <a:cxnLst/>
                <a:rect l="l" t="t" r="r" b="b"/>
                <a:pathLst>
                  <a:path w="9525" h="494728" extrusionOk="0">
                    <a:moveTo>
                      <a:pt x="0" y="494728"/>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5" name="Google Shape;1525;p26"/>
              <p:cNvSpPr/>
              <p:nvPr/>
            </p:nvSpPr>
            <p:spPr>
              <a:xfrm>
                <a:off x="8814079" y="1681029"/>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526" name="Google Shape;1526;p26"/>
          <p:cNvGrpSpPr/>
          <p:nvPr/>
        </p:nvGrpSpPr>
        <p:grpSpPr>
          <a:xfrm rot="-483841">
            <a:off x="2241914" y="6165127"/>
            <a:ext cx="334824" cy="202555"/>
            <a:chOff x="9051500" y="249694"/>
            <a:chExt cx="321265" cy="194352"/>
          </a:xfrm>
        </p:grpSpPr>
        <p:sp>
          <p:nvSpPr>
            <p:cNvPr id="1527" name="Google Shape;1527;p26"/>
            <p:cNvSpPr/>
            <p:nvPr/>
          </p:nvSpPr>
          <p:spPr>
            <a:xfrm>
              <a:off x="9051500" y="249694"/>
              <a:ext cx="82181" cy="194352"/>
            </a:xfrm>
            <a:custGeom>
              <a:avLst/>
              <a:gdLst/>
              <a:ahLst/>
              <a:cxnLst/>
              <a:rect l="l" t="t" r="r" b="b"/>
              <a:pathLst>
                <a:path w="82181" h="194352" extrusionOk="0">
                  <a:moveTo>
                    <a:pt x="0" y="49436"/>
                  </a:moveTo>
                  <a:cubicBezTo>
                    <a:pt x="28499" y="91356"/>
                    <a:pt x="22384" y="153114"/>
                    <a:pt x="51473" y="193308"/>
                  </a:cubicBezTo>
                  <a:cubicBezTo>
                    <a:pt x="55931" y="199457"/>
                    <a:pt x="53321" y="176473"/>
                    <a:pt x="53368" y="175761"/>
                  </a:cubicBezTo>
                  <a:cubicBezTo>
                    <a:pt x="54064" y="164928"/>
                    <a:pt x="56188" y="156146"/>
                    <a:pt x="55330" y="145159"/>
                  </a:cubicBezTo>
                  <a:cubicBezTo>
                    <a:pt x="54254" y="131427"/>
                    <a:pt x="65370" y="-17419"/>
                    <a:pt x="82182" y="169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sp>
          <p:nvSpPr>
            <p:cNvPr id="1528" name="Google Shape;1528;p26"/>
            <p:cNvSpPr/>
            <p:nvPr/>
          </p:nvSpPr>
          <p:spPr>
            <a:xfrm>
              <a:off x="9182745" y="370088"/>
              <a:ext cx="31784" cy="6547"/>
            </a:xfrm>
            <a:custGeom>
              <a:avLst/>
              <a:gdLst/>
              <a:ahLst/>
              <a:cxnLst/>
              <a:rect l="l" t="t" r="r" b="b"/>
              <a:pathLst>
                <a:path w="31784" h="6547" extrusionOk="0">
                  <a:moveTo>
                    <a:pt x="0" y="6547"/>
                  </a:moveTo>
                  <a:cubicBezTo>
                    <a:pt x="7725" y="1735"/>
                    <a:pt x="23070" y="1487"/>
                    <a:pt x="31785"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9" name="Google Shape;1529;p26"/>
            <p:cNvSpPr/>
            <p:nvPr/>
          </p:nvSpPr>
          <p:spPr>
            <a:xfrm>
              <a:off x="9184621" y="389946"/>
              <a:ext cx="36823" cy="4501"/>
            </a:xfrm>
            <a:custGeom>
              <a:avLst/>
              <a:gdLst/>
              <a:ahLst/>
              <a:cxnLst/>
              <a:rect l="l" t="t" r="r" b="b"/>
              <a:pathLst>
                <a:path w="36823" h="4501" extrusionOk="0">
                  <a:moveTo>
                    <a:pt x="0" y="3455"/>
                  </a:moveTo>
                  <a:cubicBezTo>
                    <a:pt x="13145" y="5704"/>
                    <a:pt x="24327" y="4227"/>
                    <a:pt x="36824"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0" name="Google Shape;1530;p26"/>
            <p:cNvSpPr/>
            <p:nvPr/>
          </p:nvSpPr>
          <p:spPr>
            <a:xfrm>
              <a:off x="9262473" y="303334"/>
              <a:ext cx="73322" cy="90157"/>
            </a:xfrm>
            <a:custGeom>
              <a:avLst/>
              <a:gdLst/>
              <a:ahLst/>
              <a:cxnLst/>
              <a:rect l="l" t="t" r="r" b="b"/>
              <a:pathLst>
                <a:path w="73322" h="90157" extrusionOk="0">
                  <a:moveTo>
                    <a:pt x="60507" y="3083"/>
                  </a:moveTo>
                  <a:cubicBezTo>
                    <a:pt x="39667" y="-9695"/>
                    <a:pt x="9616" y="20029"/>
                    <a:pt x="18026" y="41248"/>
                  </a:cubicBezTo>
                  <a:cubicBezTo>
                    <a:pt x="23293" y="54554"/>
                    <a:pt x="82644" y="44682"/>
                    <a:pt x="72061" y="69170"/>
                  </a:cubicBezTo>
                  <a:cubicBezTo>
                    <a:pt x="58564" y="100389"/>
                    <a:pt x="-28075" y="89962"/>
                    <a:pt x="9273" y="8100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1" name="Google Shape;1531;p26"/>
            <p:cNvSpPr/>
            <p:nvPr/>
          </p:nvSpPr>
          <p:spPr>
            <a:xfrm>
              <a:off x="9343699" y="260679"/>
              <a:ext cx="29066" cy="57634"/>
            </a:xfrm>
            <a:custGeom>
              <a:avLst/>
              <a:gdLst/>
              <a:ahLst/>
              <a:cxnLst/>
              <a:rect l="l" t="t" r="r" b="b"/>
              <a:pathLst>
                <a:path w="29066" h="57634" extrusionOk="0">
                  <a:moveTo>
                    <a:pt x="9648" y="1876"/>
                  </a:moveTo>
                  <a:cubicBezTo>
                    <a:pt x="-3592" y="10122"/>
                    <a:pt x="22621" y="-8186"/>
                    <a:pt x="28650" y="4848"/>
                  </a:cubicBezTo>
                  <a:cubicBezTo>
                    <a:pt x="32422" y="13019"/>
                    <a:pt x="9448" y="38199"/>
                    <a:pt x="3495" y="34551"/>
                  </a:cubicBezTo>
                  <a:cubicBezTo>
                    <a:pt x="-3687" y="30147"/>
                    <a:pt x="27269" y="30994"/>
                    <a:pt x="28317" y="39356"/>
                  </a:cubicBezTo>
                  <a:cubicBezTo>
                    <a:pt x="29879" y="51825"/>
                    <a:pt x="-1220" y="65999"/>
                    <a:pt x="37" y="5152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532" name="Google Shape;1532;p26"/>
          <p:cNvGrpSpPr/>
          <p:nvPr/>
        </p:nvGrpSpPr>
        <p:grpSpPr>
          <a:xfrm>
            <a:off x="1769733" y="498451"/>
            <a:ext cx="798734" cy="722746"/>
            <a:chOff x="1769733" y="498451"/>
            <a:chExt cx="798734" cy="722746"/>
          </a:xfrm>
        </p:grpSpPr>
        <p:sp>
          <p:nvSpPr>
            <p:cNvPr id="1533" name="Google Shape;1533;p26"/>
            <p:cNvSpPr/>
            <p:nvPr/>
          </p:nvSpPr>
          <p:spPr>
            <a:xfrm>
              <a:off x="1794086" y="498451"/>
              <a:ext cx="774380" cy="722437"/>
            </a:xfrm>
            <a:custGeom>
              <a:avLst/>
              <a:gdLst/>
              <a:ahLst/>
              <a:cxnLst/>
              <a:rect l="l" t="t" r="r" b="b"/>
              <a:pathLst>
                <a:path w="722033" h="710012" extrusionOk="0">
                  <a:moveTo>
                    <a:pt x="354406" y="0"/>
                  </a:moveTo>
                  <a:lnTo>
                    <a:pt x="0" y="552155"/>
                  </a:lnTo>
                  <a:lnTo>
                    <a:pt x="154057" y="705878"/>
                  </a:lnTo>
                  <a:lnTo>
                    <a:pt x="722033" y="710013"/>
                  </a:lnTo>
                  <a:lnTo>
                    <a:pt x="354406"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534" name="Google Shape;1534;p26"/>
            <p:cNvGrpSpPr/>
            <p:nvPr/>
          </p:nvGrpSpPr>
          <p:grpSpPr>
            <a:xfrm>
              <a:off x="1769733" y="498545"/>
              <a:ext cx="774235" cy="722651"/>
              <a:chOff x="6846958" y="4952437"/>
              <a:chExt cx="722032" cy="710013"/>
            </a:xfrm>
          </p:grpSpPr>
          <p:sp>
            <p:nvSpPr>
              <p:cNvPr id="1535" name="Google Shape;1535;p26"/>
              <p:cNvSpPr/>
              <p:nvPr/>
            </p:nvSpPr>
            <p:spPr>
              <a:xfrm>
                <a:off x="6846958" y="4952437"/>
                <a:ext cx="722032" cy="710012"/>
              </a:xfrm>
              <a:custGeom>
                <a:avLst/>
                <a:gdLst/>
                <a:ahLst/>
                <a:cxnLst/>
                <a:rect l="l" t="t" r="r" b="b"/>
                <a:pathLst>
                  <a:path w="722032" h="710012" extrusionOk="0">
                    <a:moveTo>
                      <a:pt x="354406" y="0"/>
                    </a:moveTo>
                    <a:lnTo>
                      <a:pt x="0" y="552155"/>
                    </a:lnTo>
                    <a:lnTo>
                      <a:pt x="154057" y="705879"/>
                    </a:lnTo>
                    <a:lnTo>
                      <a:pt x="722033" y="710013"/>
                    </a:lnTo>
                    <a:lnTo>
                      <a:pt x="354406" y="0"/>
                    </a:ln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6" name="Google Shape;1536;p26"/>
              <p:cNvSpPr/>
              <p:nvPr/>
            </p:nvSpPr>
            <p:spPr>
              <a:xfrm>
                <a:off x="7001014" y="4952437"/>
                <a:ext cx="200349" cy="705879"/>
              </a:xfrm>
              <a:custGeom>
                <a:avLst/>
                <a:gdLst/>
                <a:ahLst/>
                <a:cxnLst/>
                <a:rect l="l" t="t" r="r" b="b"/>
                <a:pathLst>
                  <a:path w="200349" h="705879" extrusionOk="0">
                    <a:moveTo>
                      <a:pt x="0" y="705879"/>
                    </a:moveTo>
                    <a:lnTo>
                      <a:pt x="20034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7" name="Google Shape;1537;p26"/>
              <p:cNvSpPr/>
              <p:nvPr/>
            </p:nvSpPr>
            <p:spPr>
              <a:xfrm>
                <a:off x="6846958" y="5504592"/>
                <a:ext cx="544867" cy="4038"/>
              </a:xfrm>
              <a:custGeom>
                <a:avLst/>
                <a:gdLst/>
                <a:ahLst/>
                <a:cxnLst/>
                <a:rect l="l" t="t" r="r" b="b"/>
                <a:pathLst>
                  <a:path w="544867" h="4038" extrusionOk="0">
                    <a:moveTo>
                      <a:pt x="0" y="0"/>
                    </a:moveTo>
                    <a:lnTo>
                      <a:pt x="544868" y="4039"/>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8" name="Google Shape;1538;p26"/>
              <p:cNvSpPr/>
              <p:nvPr/>
            </p:nvSpPr>
            <p:spPr>
              <a:xfrm>
                <a:off x="7391825" y="5508631"/>
                <a:ext cx="177164" cy="153819"/>
              </a:xfrm>
              <a:custGeom>
                <a:avLst/>
                <a:gdLst/>
                <a:ahLst/>
                <a:cxnLst/>
                <a:rect l="l" t="t" r="r" b="b"/>
                <a:pathLst>
                  <a:path w="177164" h="153819" extrusionOk="0">
                    <a:moveTo>
                      <a:pt x="177165" y="15381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9" name="Google Shape;1539;p26"/>
              <p:cNvSpPr/>
              <p:nvPr/>
            </p:nvSpPr>
            <p:spPr>
              <a:xfrm>
                <a:off x="7201364" y="4952437"/>
                <a:ext cx="190461" cy="556193"/>
              </a:xfrm>
              <a:custGeom>
                <a:avLst/>
                <a:gdLst/>
                <a:ahLst/>
                <a:cxnLst/>
                <a:rect l="l" t="t" r="r" b="b"/>
                <a:pathLst>
                  <a:path w="190461" h="556193" extrusionOk="0">
                    <a:moveTo>
                      <a:pt x="190462" y="556193"/>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1540" name="Google Shape;1540;p26"/>
          <p:cNvGrpSpPr/>
          <p:nvPr/>
        </p:nvGrpSpPr>
        <p:grpSpPr>
          <a:xfrm>
            <a:off x="1184835" y="1213839"/>
            <a:ext cx="526417" cy="279333"/>
            <a:chOff x="5791759" y="2630895"/>
            <a:chExt cx="604799" cy="320925"/>
          </a:xfrm>
        </p:grpSpPr>
        <p:sp>
          <p:nvSpPr>
            <p:cNvPr id="1541" name="Google Shape;1541;p26"/>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2" name="Google Shape;1542;p26"/>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3" name="Google Shape;1543;p26"/>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4" name="Google Shape;1544;p26"/>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5" name="Google Shape;1545;p26"/>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6" name="Google Shape;1546;p26"/>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7" name="Google Shape;1547;p26"/>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8" name="Google Shape;1548;p26"/>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9" name="Google Shape;1549;p26"/>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2" name="Rectangle 1"/>
          <p:cNvSpPr/>
          <p:nvPr/>
        </p:nvSpPr>
        <p:spPr>
          <a:xfrm>
            <a:off x="2229362" y="1768055"/>
            <a:ext cx="7838020" cy="4647426"/>
          </a:xfrm>
          <a:prstGeom prst="rect">
            <a:avLst/>
          </a:prstGeom>
          <a:solidFill>
            <a:schemeClr val="bg1"/>
          </a:solidFill>
        </p:spPr>
        <p:txBody>
          <a:bodyPr wrap="square">
            <a:spAutoFit/>
          </a:bodyPr>
          <a:lstStyle/>
          <a:p>
            <a:r>
              <a:rPr lang="en-GB" sz="2000" u="sng" dirty="0">
                <a:solidFill>
                  <a:srgbClr val="FF0000"/>
                </a:solidFill>
                <a:latin typeface="SassoonPrimaryInfant" pitchFamily="2" charset="0"/>
                <a:cs typeface="Calibri" panose="020F0502020204030204" pitchFamily="34" charset="0"/>
              </a:rPr>
              <a:t>10 minutes: 4 Rules</a:t>
            </a:r>
          </a:p>
          <a:p>
            <a:r>
              <a:rPr lang="en-GB" sz="2000" dirty="0">
                <a:solidFill>
                  <a:schemeClr val="tx2">
                    <a:lumMod val="50000"/>
                  </a:schemeClr>
                </a:solidFill>
                <a:latin typeface="SassoonPrimaryInfant" pitchFamily="2" charset="0"/>
                <a:cs typeface="Calibri" panose="020F0502020204030204" pitchFamily="34" charset="0"/>
              </a:rPr>
              <a:t>Recapping Year </a:t>
            </a:r>
            <a:r>
              <a:rPr lang="en-GB" sz="2000" dirty="0" smtClean="0">
                <a:solidFill>
                  <a:schemeClr val="tx2">
                    <a:lumMod val="50000"/>
                  </a:schemeClr>
                </a:solidFill>
                <a:latin typeface="SassoonPrimaryInfant" pitchFamily="2" charset="0"/>
                <a:cs typeface="Calibri" panose="020F0502020204030204" pitchFamily="34" charset="0"/>
              </a:rPr>
              <a:t>2 </a:t>
            </a:r>
            <a:r>
              <a:rPr lang="en-GB" sz="2000" dirty="0">
                <a:solidFill>
                  <a:schemeClr val="tx2">
                    <a:lumMod val="50000"/>
                  </a:schemeClr>
                </a:solidFill>
                <a:latin typeface="SassoonPrimaryInfant" pitchFamily="2" charset="0"/>
                <a:cs typeface="Calibri" panose="020F0502020204030204" pitchFamily="34" charset="0"/>
              </a:rPr>
              <a:t>objectives and teaching Year </a:t>
            </a:r>
            <a:r>
              <a:rPr lang="en-GB" sz="2000" dirty="0" smtClean="0">
                <a:solidFill>
                  <a:schemeClr val="tx2">
                    <a:lumMod val="50000"/>
                  </a:schemeClr>
                </a:solidFill>
                <a:latin typeface="SassoonPrimaryInfant" pitchFamily="2" charset="0"/>
                <a:cs typeface="Calibri" panose="020F0502020204030204" pitchFamily="34" charset="0"/>
              </a:rPr>
              <a:t>3 </a:t>
            </a:r>
            <a:r>
              <a:rPr lang="en-GB" sz="2000" dirty="0">
                <a:solidFill>
                  <a:schemeClr val="tx2">
                    <a:lumMod val="50000"/>
                  </a:schemeClr>
                </a:solidFill>
                <a:latin typeface="SassoonPrimaryInfant" pitchFamily="2" charset="0"/>
                <a:cs typeface="Calibri" panose="020F0502020204030204" pitchFamily="34" charset="0"/>
              </a:rPr>
              <a:t>objectives. Focus on the 4 rules of number: addition, subtraction, multiplication and division. </a:t>
            </a:r>
          </a:p>
          <a:p>
            <a:endParaRPr lang="en-GB" sz="2800"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20 minutes: Mental and Oral &amp; Counting</a:t>
            </a:r>
          </a:p>
          <a:p>
            <a:r>
              <a:rPr lang="en-GB" sz="2000" dirty="0">
                <a:solidFill>
                  <a:schemeClr val="tx2">
                    <a:lumMod val="50000"/>
                  </a:schemeClr>
                </a:solidFill>
                <a:latin typeface="SassoonPrimaryInfant" pitchFamily="2" charset="0"/>
                <a:cs typeface="Calibri" panose="020F0502020204030204" pitchFamily="34" charset="0"/>
              </a:rPr>
              <a:t>15 minutes revisiting learnt skills from Year </a:t>
            </a:r>
            <a:r>
              <a:rPr lang="en-GB" sz="2000" dirty="0" smtClean="0">
                <a:solidFill>
                  <a:schemeClr val="tx2">
                    <a:lumMod val="50000"/>
                  </a:schemeClr>
                </a:solidFill>
                <a:latin typeface="SassoonPrimaryInfant" pitchFamily="2" charset="0"/>
                <a:cs typeface="Calibri" panose="020F0502020204030204" pitchFamily="34" charset="0"/>
              </a:rPr>
              <a:t>2 </a:t>
            </a:r>
            <a:r>
              <a:rPr lang="en-GB" sz="2000" dirty="0">
                <a:solidFill>
                  <a:schemeClr val="tx2">
                    <a:lumMod val="50000"/>
                  </a:schemeClr>
                </a:solidFill>
                <a:latin typeface="SassoonPrimaryInfant" pitchFamily="2" charset="0"/>
                <a:cs typeface="Calibri" panose="020F0502020204030204" pitchFamily="34" charset="0"/>
              </a:rPr>
              <a:t>and </a:t>
            </a:r>
            <a:r>
              <a:rPr lang="en-GB" sz="2000" dirty="0" smtClean="0">
                <a:solidFill>
                  <a:schemeClr val="tx2">
                    <a:lumMod val="50000"/>
                  </a:schemeClr>
                </a:solidFill>
                <a:latin typeface="SassoonPrimaryInfant" pitchFamily="2" charset="0"/>
                <a:cs typeface="Calibri" panose="020F0502020204030204" pitchFamily="34" charset="0"/>
              </a:rPr>
              <a:t>3.</a:t>
            </a:r>
            <a:endParaRPr lang="en-GB" sz="2000" dirty="0">
              <a:solidFill>
                <a:schemeClr val="tx2">
                  <a:lumMod val="50000"/>
                </a:schemeClr>
              </a:solidFill>
              <a:latin typeface="SassoonPrimaryInfant" pitchFamily="2" charset="0"/>
              <a:cs typeface="Calibri" panose="020F0502020204030204" pitchFamily="34" charset="0"/>
            </a:endParaRPr>
          </a:p>
          <a:p>
            <a:r>
              <a:rPr lang="en-GB" sz="2000" dirty="0">
                <a:solidFill>
                  <a:schemeClr val="tx2">
                    <a:lumMod val="50000"/>
                  </a:schemeClr>
                </a:solidFill>
                <a:latin typeface="SassoonPrimaryInfant" pitchFamily="2" charset="0"/>
                <a:cs typeface="Calibri" panose="020F0502020204030204" pitchFamily="34" charset="0"/>
              </a:rPr>
              <a:t>5 minutes counting in </a:t>
            </a:r>
            <a:r>
              <a:rPr lang="en-GB" sz="2000" dirty="0" smtClean="0">
                <a:solidFill>
                  <a:schemeClr val="tx2">
                    <a:lumMod val="50000"/>
                  </a:schemeClr>
                </a:solidFill>
                <a:latin typeface="SassoonPrimaryInfant" pitchFamily="2" charset="0"/>
                <a:cs typeface="Calibri" panose="020F0502020204030204" pitchFamily="34" charset="0"/>
              </a:rPr>
              <a:t>4’s, 8’s and 3’s (revisit 10’s, 5’s and 2’s from Year 2)</a:t>
            </a:r>
          </a:p>
          <a:p>
            <a:endParaRPr lang="en-GB" sz="2000"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20 minutes: Maths lesson</a:t>
            </a:r>
          </a:p>
          <a:p>
            <a:r>
              <a:rPr lang="en-GB" sz="2000" dirty="0">
                <a:solidFill>
                  <a:schemeClr val="tx2">
                    <a:lumMod val="50000"/>
                  </a:schemeClr>
                </a:solidFill>
                <a:latin typeface="SassoonPrimaryInfant" pitchFamily="2" charset="0"/>
                <a:cs typeface="Calibri" panose="020F0502020204030204" pitchFamily="34" charset="0"/>
              </a:rPr>
              <a:t>Working through the </a:t>
            </a:r>
            <a:r>
              <a:rPr lang="en-GB" sz="2000" dirty="0" smtClean="0">
                <a:solidFill>
                  <a:schemeClr val="tx2">
                    <a:lumMod val="50000"/>
                  </a:schemeClr>
                </a:solidFill>
                <a:latin typeface="SassoonPrimaryInfant" pitchFamily="2" charset="0"/>
                <a:cs typeface="Calibri" panose="020F0502020204030204" pitchFamily="34" charset="0"/>
              </a:rPr>
              <a:t>Y3 </a:t>
            </a:r>
            <a:r>
              <a:rPr lang="en-GB" sz="2000" dirty="0">
                <a:solidFill>
                  <a:schemeClr val="tx2">
                    <a:lumMod val="50000"/>
                  </a:schemeClr>
                </a:solidFill>
                <a:latin typeface="SassoonPrimaryInfant" pitchFamily="2" charset="0"/>
                <a:cs typeface="Calibri" panose="020F0502020204030204" pitchFamily="34" charset="0"/>
              </a:rPr>
              <a:t>maths scheme </a:t>
            </a:r>
          </a:p>
          <a:p>
            <a:endParaRPr lang="en-GB" sz="2800"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15 minutes of Times Tables practice</a:t>
            </a:r>
          </a:p>
          <a:p>
            <a:r>
              <a:rPr lang="en-GB" sz="2000" dirty="0">
                <a:solidFill>
                  <a:schemeClr val="tx2">
                    <a:lumMod val="50000"/>
                  </a:schemeClr>
                </a:solidFill>
                <a:latin typeface="SassoonPrimaryInfant" pitchFamily="2" charset="0"/>
                <a:cs typeface="Calibri" panose="020F0502020204030204" pitchFamily="34" charset="0"/>
              </a:rPr>
              <a:t>Bespoke to the individuals </a:t>
            </a:r>
          </a:p>
        </p:txBody>
      </p:sp>
    </p:spTree>
    <p:extLst>
      <p:ext uri="{BB962C8B-B14F-4D97-AF65-F5344CB8AC3E}">
        <p14:creationId xmlns:p14="http://schemas.microsoft.com/office/powerpoint/2010/main" val="1461542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4 Rules</a:t>
            </a:r>
            <a:endParaRPr lang="en-GB" dirty="0"/>
          </a:p>
        </p:txBody>
      </p:sp>
      <p:pic>
        <p:nvPicPr>
          <p:cNvPr id="4" name="Content Placeholder 3"/>
          <p:cNvPicPr>
            <a:picLocks noGrp="1" noChangeAspect="1"/>
          </p:cNvPicPr>
          <p:nvPr>
            <p:ph idx="1"/>
          </p:nvPr>
        </p:nvPicPr>
        <p:blipFill>
          <a:blip r:embed="rId3"/>
          <a:stretch>
            <a:fillRect/>
          </a:stretch>
        </p:blipFill>
        <p:spPr>
          <a:xfrm>
            <a:off x="217493" y="2135361"/>
            <a:ext cx="3963809" cy="3128760"/>
          </a:xfrm>
          <a:prstGeom prst="rect">
            <a:avLst/>
          </a:prstGeom>
        </p:spPr>
      </p:pic>
      <p:pic>
        <p:nvPicPr>
          <p:cNvPr id="5" name="Picture 4"/>
          <p:cNvPicPr>
            <a:picLocks noChangeAspect="1"/>
          </p:cNvPicPr>
          <p:nvPr/>
        </p:nvPicPr>
        <p:blipFill>
          <a:blip r:embed="rId4"/>
          <a:stretch>
            <a:fillRect/>
          </a:stretch>
        </p:blipFill>
        <p:spPr>
          <a:xfrm>
            <a:off x="4430684" y="2135361"/>
            <a:ext cx="3715282" cy="3099828"/>
          </a:xfrm>
          <a:prstGeom prst="rect">
            <a:avLst/>
          </a:prstGeom>
        </p:spPr>
      </p:pic>
      <p:pic>
        <p:nvPicPr>
          <p:cNvPr id="6" name="Picture 5"/>
          <p:cNvPicPr>
            <a:picLocks noChangeAspect="1"/>
          </p:cNvPicPr>
          <p:nvPr/>
        </p:nvPicPr>
        <p:blipFill>
          <a:blip r:embed="rId5"/>
          <a:stretch>
            <a:fillRect/>
          </a:stretch>
        </p:blipFill>
        <p:spPr>
          <a:xfrm>
            <a:off x="8528350" y="2159980"/>
            <a:ext cx="3546196" cy="3104141"/>
          </a:xfrm>
          <a:prstGeom prst="rect">
            <a:avLst/>
          </a:prstGeom>
        </p:spPr>
      </p:pic>
    </p:spTree>
    <p:extLst>
      <p:ext uri="{BB962C8B-B14F-4D97-AF65-F5344CB8AC3E}">
        <p14:creationId xmlns:p14="http://schemas.microsoft.com/office/powerpoint/2010/main" val="16653079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Picture 4"/>
          <p:cNvPicPr>
            <a:picLocks noChangeAspect="1"/>
          </p:cNvPicPr>
          <p:nvPr/>
        </p:nvPicPr>
        <p:blipFill>
          <a:blip r:embed="rId3"/>
          <a:stretch>
            <a:fillRect/>
          </a:stretch>
        </p:blipFill>
        <p:spPr>
          <a:xfrm>
            <a:off x="5987844" y="1"/>
            <a:ext cx="6204155" cy="3657132"/>
          </a:xfrm>
          <a:prstGeom prst="rect">
            <a:avLst/>
          </a:prstGeom>
        </p:spPr>
      </p:pic>
      <p:pic>
        <p:nvPicPr>
          <p:cNvPr id="4" name="Picture 3"/>
          <p:cNvPicPr>
            <a:picLocks noChangeAspect="1"/>
          </p:cNvPicPr>
          <p:nvPr/>
        </p:nvPicPr>
        <p:blipFill>
          <a:blip r:embed="rId4"/>
          <a:stretch>
            <a:fillRect/>
          </a:stretch>
        </p:blipFill>
        <p:spPr>
          <a:xfrm>
            <a:off x="216815" y="164792"/>
            <a:ext cx="5092141" cy="3657132"/>
          </a:xfrm>
          <a:prstGeom prst="rect">
            <a:avLst/>
          </a:prstGeom>
        </p:spPr>
      </p:pic>
      <p:pic>
        <p:nvPicPr>
          <p:cNvPr id="6" name="Picture 5"/>
          <p:cNvPicPr>
            <a:picLocks noChangeAspect="1"/>
          </p:cNvPicPr>
          <p:nvPr/>
        </p:nvPicPr>
        <p:blipFill>
          <a:blip r:embed="rId5"/>
          <a:stretch>
            <a:fillRect/>
          </a:stretch>
        </p:blipFill>
        <p:spPr>
          <a:xfrm>
            <a:off x="5987843" y="3821924"/>
            <a:ext cx="6232731" cy="3017025"/>
          </a:xfrm>
          <a:prstGeom prst="rect">
            <a:avLst/>
          </a:prstGeom>
        </p:spPr>
      </p:pic>
      <p:sp>
        <p:nvSpPr>
          <p:cNvPr id="8" name="Content Placeholder 7"/>
          <p:cNvSpPr>
            <a:spLocks noGrp="1"/>
          </p:cNvSpPr>
          <p:nvPr>
            <p:ph idx="1"/>
          </p:nvPr>
        </p:nvSpPr>
        <p:spPr>
          <a:xfrm>
            <a:off x="289009" y="4051326"/>
            <a:ext cx="5593318" cy="2269812"/>
          </a:xfrm>
          <a:prstGeom prst="rect">
            <a:avLst/>
          </a:prstGeom>
          <a:solidFill>
            <a:srgbClr val="FFFFFF"/>
          </a:solidFill>
        </p:spPr>
        <p:txBody>
          <a:bodyPr wrap="square">
            <a:spAutoFit/>
          </a:bodyPr>
          <a:lstStyle/>
          <a:p>
            <a:pPr marL="0" lvl="0" indent="0">
              <a:buClr>
                <a:srgbClr val="000000"/>
              </a:buClr>
              <a:buNone/>
            </a:pPr>
            <a:r>
              <a:rPr lang="en-GB" sz="1800" b="1" kern="0" dirty="0">
                <a:solidFill>
                  <a:srgbClr val="CBB8FF">
                    <a:lumMod val="50000"/>
                  </a:srgbClr>
                </a:solidFill>
                <a:cs typeface="Arial"/>
                <a:sym typeface="Arial"/>
                <a:hlinkClick r:id="rId6"/>
              </a:rPr>
              <a:t>https://</a:t>
            </a:r>
            <a:r>
              <a:rPr lang="en-GB" sz="1800" b="1" kern="0" dirty="0" smtClean="0">
                <a:solidFill>
                  <a:srgbClr val="CBB8FF">
                    <a:lumMod val="50000"/>
                  </a:srgbClr>
                </a:solidFill>
                <a:cs typeface="Arial"/>
                <a:sym typeface="Arial"/>
                <a:hlinkClick r:id="rId6"/>
              </a:rPr>
              <a:t>whiteroseeducation.com/parent-pupil-resources/maths/home-learning?year=year-3-new</a:t>
            </a:r>
            <a:endParaRPr lang="en-GB" sz="1800" b="1" kern="0" dirty="0" smtClean="0">
              <a:solidFill>
                <a:srgbClr val="CBB8FF">
                  <a:lumMod val="50000"/>
                </a:srgbClr>
              </a:solidFill>
              <a:cs typeface="Arial"/>
              <a:sym typeface="Arial"/>
            </a:endParaRPr>
          </a:p>
          <a:p>
            <a:pPr marL="0" lvl="0" indent="0">
              <a:buClr>
                <a:srgbClr val="000000"/>
              </a:buClr>
              <a:buNone/>
            </a:pPr>
            <a:endParaRPr lang="en-GB" sz="1800" b="1" kern="0" dirty="0" smtClean="0">
              <a:solidFill>
                <a:srgbClr val="CBB8FF">
                  <a:lumMod val="50000"/>
                </a:srgbClr>
              </a:solidFill>
              <a:cs typeface="Arial"/>
              <a:sym typeface="Arial"/>
              <a:hlinkClick r:id="rId7"/>
            </a:endParaRPr>
          </a:p>
          <a:p>
            <a:pPr marL="0" lvl="0" indent="0">
              <a:buClr>
                <a:srgbClr val="000000"/>
              </a:buClr>
              <a:buNone/>
            </a:pPr>
            <a:r>
              <a:rPr lang="en-GB" sz="1800" b="1" kern="0" dirty="0" smtClean="0">
                <a:solidFill>
                  <a:srgbClr val="CBB8FF">
                    <a:lumMod val="50000"/>
                  </a:srgbClr>
                </a:solidFill>
                <a:cs typeface="Arial"/>
                <a:sym typeface="Arial"/>
                <a:hlinkClick r:id="rId7"/>
              </a:rPr>
              <a:t>https</a:t>
            </a:r>
            <a:r>
              <a:rPr lang="en-GB" sz="1800" b="1" kern="0" dirty="0">
                <a:solidFill>
                  <a:srgbClr val="CBB8FF">
                    <a:lumMod val="50000"/>
                  </a:srgbClr>
                </a:solidFill>
                <a:cs typeface="Arial"/>
                <a:sym typeface="Arial"/>
                <a:hlinkClick r:id="rId7"/>
              </a:rPr>
              <a:t>://</a:t>
            </a:r>
            <a:r>
              <a:rPr lang="en-GB" sz="1800" b="1" kern="0" dirty="0" smtClean="0">
                <a:solidFill>
                  <a:srgbClr val="CBB8FF">
                    <a:lumMod val="50000"/>
                  </a:srgbClr>
                </a:solidFill>
                <a:cs typeface="Arial"/>
                <a:sym typeface="Arial"/>
                <a:hlinkClick r:id="rId7"/>
              </a:rPr>
              <a:t>www.thenational.academy/pupils/programmes/maths-primary-year-3/units</a:t>
            </a:r>
            <a:endParaRPr kumimoji="0" lang="en-GB" sz="1800" b="1" i="0" u="none" strike="noStrike" kern="0" cap="none" spc="0" normalizeH="0" baseline="0" noProof="0" dirty="0" smtClean="0">
              <a:ln>
                <a:noFill/>
              </a:ln>
              <a:solidFill>
                <a:srgbClr val="CBB8FF">
                  <a:lumMod val="50000"/>
                </a:srgbClr>
              </a:solidFill>
              <a:effectLst/>
              <a:uLnTx/>
              <a:uFillTx/>
              <a:cs typeface="Arial"/>
              <a:sym typeface="Arial"/>
            </a:endParaRPr>
          </a:p>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GB" sz="2800" b="1" i="0" u="none" strike="noStrike" kern="0" cap="none" spc="0" normalizeH="0" baseline="0" noProof="0" dirty="0" smtClean="0">
              <a:ln>
                <a:noFill/>
              </a:ln>
              <a:solidFill>
                <a:srgbClr val="CBB8FF">
                  <a:lumMod val="50000"/>
                </a:srgbClr>
              </a:solidFill>
              <a:effectLst/>
              <a:uLnTx/>
              <a:uFillTx/>
              <a:cs typeface="Arial"/>
              <a:sym typeface="Arial"/>
            </a:endParaRPr>
          </a:p>
        </p:txBody>
      </p:sp>
    </p:spTree>
    <p:extLst>
      <p:ext uri="{BB962C8B-B14F-4D97-AF65-F5344CB8AC3E}">
        <p14:creationId xmlns:p14="http://schemas.microsoft.com/office/powerpoint/2010/main" val="895031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98"/>
        <p:cNvGrpSpPr/>
        <p:nvPr/>
      </p:nvGrpSpPr>
      <p:grpSpPr>
        <a:xfrm>
          <a:off x="0" y="0"/>
          <a:ext cx="0" cy="0"/>
          <a:chOff x="0" y="0"/>
          <a:chExt cx="0" cy="0"/>
        </a:xfrm>
      </p:grpSpPr>
      <p:sp>
        <p:nvSpPr>
          <p:cNvPr id="1502" name="Google Shape;1502;p26"/>
          <p:cNvSpPr txBox="1">
            <a:spLocks noGrp="1"/>
          </p:cNvSpPr>
          <p:nvPr>
            <p:ph type="title"/>
          </p:nvPr>
        </p:nvSpPr>
        <p:spPr>
          <a:xfrm>
            <a:off x="2543750" y="369921"/>
            <a:ext cx="6957300" cy="1235809"/>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smtClean="0"/>
              <a:t>What does a typical year 3 lesson look like?</a:t>
            </a:r>
            <a:endParaRPr dirty="0"/>
          </a:p>
        </p:txBody>
      </p:sp>
      <p:grpSp>
        <p:nvGrpSpPr>
          <p:cNvPr id="1505" name="Google Shape;1505;p26"/>
          <p:cNvGrpSpPr/>
          <p:nvPr/>
        </p:nvGrpSpPr>
        <p:grpSpPr>
          <a:xfrm rot="-8670537">
            <a:off x="1012423" y="477820"/>
            <a:ext cx="358103" cy="1075775"/>
            <a:chOff x="5847863" y="4281335"/>
            <a:chExt cx="358150" cy="1075915"/>
          </a:xfrm>
        </p:grpSpPr>
        <p:sp>
          <p:nvSpPr>
            <p:cNvPr id="1506" name="Google Shape;1506;p26"/>
            <p:cNvSpPr/>
            <p:nvPr/>
          </p:nvSpPr>
          <p:spPr>
            <a:xfrm>
              <a:off x="5888440" y="4281335"/>
              <a:ext cx="317573" cy="1046246"/>
            </a:xfrm>
            <a:custGeom>
              <a:avLst/>
              <a:gdLst/>
              <a:ahLst/>
              <a:cxnLst/>
              <a:rect l="l" t="t" r="r" b="b"/>
              <a:pathLst>
                <a:path w="118830" h="391486" extrusionOk="0">
                  <a:moveTo>
                    <a:pt x="35089" y="714"/>
                  </a:moveTo>
                  <a:cubicBezTo>
                    <a:pt x="15981" y="65971"/>
                    <a:pt x="8906" y="134164"/>
                    <a:pt x="14210" y="201956"/>
                  </a:cubicBezTo>
                  <a:cubicBezTo>
                    <a:pt x="16726" y="233182"/>
                    <a:pt x="25861" y="269628"/>
                    <a:pt x="55036" y="280906"/>
                  </a:cubicBezTo>
                  <a:cubicBezTo>
                    <a:pt x="84211" y="292185"/>
                    <a:pt x="121589" y="263010"/>
                    <a:pt x="118606" y="230945"/>
                  </a:cubicBezTo>
                  <a:cubicBezTo>
                    <a:pt x="115623" y="198880"/>
                    <a:pt x="77500" y="176323"/>
                    <a:pt x="47113" y="187043"/>
                  </a:cubicBezTo>
                  <a:cubicBezTo>
                    <a:pt x="9829" y="200279"/>
                    <a:pt x="-3034" y="247909"/>
                    <a:pt x="508" y="287617"/>
                  </a:cubicBezTo>
                  <a:cubicBezTo>
                    <a:pt x="3360" y="324678"/>
                    <a:pt x="14993" y="360527"/>
                    <a:pt x="34437" y="39220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07" name="Google Shape;1507;p26"/>
            <p:cNvSpPr/>
            <p:nvPr/>
          </p:nvSpPr>
          <p:spPr>
            <a:xfrm>
              <a:off x="5847863" y="5204549"/>
              <a:ext cx="145229" cy="152701"/>
            </a:xfrm>
            <a:custGeom>
              <a:avLst/>
              <a:gdLst/>
              <a:ahLst/>
              <a:cxnLst/>
              <a:rect l="l" t="t" r="r" b="b"/>
              <a:pathLst>
                <a:path w="54342" h="57138" extrusionOk="0">
                  <a:moveTo>
                    <a:pt x="7960" y="23178"/>
                  </a:moveTo>
                  <a:lnTo>
                    <a:pt x="-56" y="17212"/>
                  </a:lnTo>
                  <a:lnTo>
                    <a:pt x="54286" y="57852"/>
                  </a:lnTo>
                  <a:lnTo>
                    <a:pt x="52608" y="714"/>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508" name="Google Shape;1508;p26"/>
          <p:cNvGrpSpPr/>
          <p:nvPr/>
        </p:nvGrpSpPr>
        <p:grpSpPr>
          <a:xfrm>
            <a:off x="3627196" y="1611822"/>
            <a:ext cx="5157927" cy="279331"/>
            <a:chOff x="2600043" y="1462462"/>
            <a:chExt cx="6991903" cy="421505"/>
          </a:xfrm>
        </p:grpSpPr>
        <p:sp>
          <p:nvSpPr>
            <p:cNvPr id="1509" name="Google Shape;1509;p26"/>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510" name="Google Shape;1510;p26"/>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grpSp>
        <p:nvGrpSpPr>
          <p:cNvPr id="1511" name="Google Shape;1511;p26"/>
          <p:cNvGrpSpPr/>
          <p:nvPr/>
        </p:nvGrpSpPr>
        <p:grpSpPr>
          <a:xfrm>
            <a:off x="1620844" y="5824777"/>
            <a:ext cx="569405" cy="570320"/>
            <a:chOff x="1620844" y="5824777"/>
            <a:chExt cx="569405" cy="570320"/>
          </a:xfrm>
        </p:grpSpPr>
        <p:sp>
          <p:nvSpPr>
            <p:cNvPr id="1512" name="Google Shape;1512;p26"/>
            <p:cNvSpPr/>
            <p:nvPr/>
          </p:nvSpPr>
          <p:spPr>
            <a:xfrm rot="68162">
              <a:off x="1625687" y="5830280"/>
              <a:ext cx="559096" cy="559314"/>
            </a:xfrm>
            <a:custGeom>
              <a:avLst/>
              <a:gdLst/>
              <a:ahLst/>
              <a:cxnLst/>
              <a:rect l="l" t="t" r="r" b="b"/>
              <a:pathLst>
                <a:path w="633412" h="628354" extrusionOk="0">
                  <a:moveTo>
                    <a:pt x="0" y="0"/>
                  </a:moveTo>
                  <a:lnTo>
                    <a:pt x="0" y="494709"/>
                  </a:lnTo>
                  <a:lnTo>
                    <a:pt x="138712" y="628355"/>
                  </a:lnTo>
                  <a:lnTo>
                    <a:pt x="633413" y="628355"/>
                  </a:lnTo>
                  <a:lnTo>
                    <a:pt x="633413" y="133645"/>
                  </a:lnTo>
                  <a:lnTo>
                    <a:pt x="494709" y="0"/>
                  </a:ln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513" name="Google Shape;1513;p26"/>
            <p:cNvGrpSpPr/>
            <p:nvPr/>
          </p:nvGrpSpPr>
          <p:grpSpPr>
            <a:xfrm rot="60021">
              <a:off x="1625682" y="5829926"/>
              <a:ext cx="559729" cy="559703"/>
              <a:chOff x="8319351" y="1186300"/>
              <a:chExt cx="642899" cy="638032"/>
            </a:xfrm>
          </p:grpSpPr>
          <p:sp>
            <p:nvSpPr>
              <p:cNvPr id="1514" name="Google Shape;1514;p26"/>
              <p:cNvSpPr/>
              <p:nvPr/>
            </p:nvSpPr>
            <p:spPr>
              <a:xfrm>
                <a:off x="8319351" y="1681029"/>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5" name="Google Shape;1515;p26"/>
              <p:cNvSpPr/>
              <p:nvPr/>
            </p:nvSpPr>
            <p:spPr>
              <a:xfrm>
                <a:off x="8457997"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6" name="Google Shape;1516;p26"/>
              <p:cNvSpPr/>
              <p:nvPr/>
            </p:nvSpPr>
            <p:spPr>
              <a:xfrm>
                <a:off x="8319351" y="1681029"/>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7" name="Google Shape;1517;p26"/>
              <p:cNvSpPr/>
              <p:nvPr/>
            </p:nvSpPr>
            <p:spPr>
              <a:xfrm>
                <a:off x="8319351" y="1186300"/>
                <a:ext cx="9525" cy="494728"/>
              </a:xfrm>
              <a:custGeom>
                <a:avLst/>
                <a:gdLst/>
                <a:ahLst/>
                <a:cxnLst/>
                <a:rect l="l" t="t" r="r" b="b"/>
                <a:pathLst>
                  <a:path w="9525" h="494728" extrusionOk="0">
                    <a:moveTo>
                      <a:pt x="0" y="0"/>
                    </a:moveTo>
                    <a:lnTo>
                      <a:pt x="0" y="494728"/>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8" name="Google Shape;1518;p26"/>
              <p:cNvSpPr/>
              <p:nvPr/>
            </p:nvSpPr>
            <p:spPr>
              <a:xfrm>
                <a:off x="8319351" y="1186300"/>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9" name="Google Shape;1519;p26"/>
              <p:cNvSpPr/>
              <p:nvPr/>
            </p:nvSpPr>
            <p:spPr>
              <a:xfrm>
                <a:off x="8814079" y="1186300"/>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0" name="Google Shape;1520;p26"/>
              <p:cNvSpPr/>
              <p:nvPr/>
            </p:nvSpPr>
            <p:spPr>
              <a:xfrm>
                <a:off x="8319351" y="1186300"/>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1" name="Google Shape;1521;p26"/>
              <p:cNvSpPr/>
              <p:nvPr/>
            </p:nvSpPr>
            <p:spPr>
              <a:xfrm>
                <a:off x="8952725"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2" name="Google Shape;1522;p26"/>
              <p:cNvSpPr/>
              <p:nvPr/>
            </p:nvSpPr>
            <p:spPr>
              <a:xfrm>
                <a:off x="8457997" y="1814807"/>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3" name="Google Shape;1523;p26"/>
              <p:cNvSpPr/>
              <p:nvPr/>
            </p:nvSpPr>
            <p:spPr>
              <a:xfrm>
                <a:off x="8457997" y="1320079"/>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4" name="Google Shape;1524;p26"/>
              <p:cNvSpPr/>
              <p:nvPr/>
            </p:nvSpPr>
            <p:spPr>
              <a:xfrm>
                <a:off x="8814079" y="1186300"/>
                <a:ext cx="9525" cy="494728"/>
              </a:xfrm>
              <a:custGeom>
                <a:avLst/>
                <a:gdLst/>
                <a:ahLst/>
                <a:cxnLst/>
                <a:rect l="l" t="t" r="r" b="b"/>
                <a:pathLst>
                  <a:path w="9525" h="494728" extrusionOk="0">
                    <a:moveTo>
                      <a:pt x="0" y="494728"/>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5" name="Google Shape;1525;p26"/>
              <p:cNvSpPr/>
              <p:nvPr/>
            </p:nvSpPr>
            <p:spPr>
              <a:xfrm>
                <a:off x="8814079" y="1681029"/>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526" name="Google Shape;1526;p26"/>
          <p:cNvGrpSpPr/>
          <p:nvPr/>
        </p:nvGrpSpPr>
        <p:grpSpPr>
          <a:xfrm rot="-483841">
            <a:off x="2241914" y="6165127"/>
            <a:ext cx="334824" cy="202555"/>
            <a:chOff x="9051500" y="249694"/>
            <a:chExt cx="321265" cy="194352"/>
          </a:xfrm>
        </p:grpSpPr>
        <p:sp>
          <p:nvSpPr>
            <p:cNvPr id="1527" name="Google Shape;1527;p26"/>
            <p:cNvSpPr/>
            <p:nvPr/>
          </p:nvSpPr>
          <p:spPr>
            <a:xfrm>
              <a:off x="9051500" y="249694"/>
              <a:ext cx="82181" cy="194352"/>
            </a:xfrm>
            <a:custGeom>
              <a:avLst/>
              <a:gdLst/>
              <a:ahLst/>
              <a:cxnLst/>
              <a:rect l="l" t="t" r="r" b="b"/>
              <a:pathLst>
                <a:path w="82181" h="194352" extrusionOk="0">
                  <a:moveTo>
                    <a:pt x="0" y="49436"/>
                  </a:moveTo>
                  <a:cubicBezTo>
                    <a:pt x="28499" y="91356"/>
                    <a:pt x="22384" y="153114"/>
                    <a:pt x="51473" y="193308"/>
                  </a:cubicBezTo>
                  <a:cubicBezTo>
                    <a:pt x="55931" y="199457"/>
                    <a:pt x="53321" y="176473"/>
                    <a:pt x="53368" y="175761"/>
                  </a:cubicBezTo>
                  <a:cubicBezTo>
                    <a:pt x="54064" y="164928"/>
                    <a:pt x="56188" y="156146"/>
                    <a:pt x="55330" y="145159"/>
                  </a:cubicBezTo>
                  <a:cubicBezTo>
                    <a:pt x="54254" y="131427"/>
                    <a:pt x="65370" y="-17419"/>
                    <a:pt x="82182" y="169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sp>
          <p:nvSpPr>
            <p:cNvPr id="1528" name="Google Shape;1528;p26"/>
            <p:cNvSpPr/>
            <p:nvPr/>
          </p:nvSpPr>
          <p:spPr>
            <a:xfrm>
              <a:off x="9182745" y="370088"/>
              <a:ext cx="31784" cy="6547"/>
            </a:xfrm>
            <a:custGeom>
              <a:avLst/>
              <a:gdLst/>
              <a:ahLst/>
              <a:cxnLst/>
              <a:rect l="l" t="t" r="r" b="b"/>
              <a:pathLst>
                <a:path w="31784" h="6547" extrusionOk="0">
                  <a:moveTo>
                    <a:pt x="0" y="6547"/>
                  </a:moveTo>
                  <a:cubicBezTo>
                    <a:pt x="7725" y="1735"/>
                    <a:pt x="23070" y="1487"/>
                    <a:pt x="31785"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9" name="Google Shape;1529;p26"/>
            <p:cNvSpPr/>
            <p:nvPr/>
          </p:nvSpPr>
          <p:spPr>
            <a:xfrm>
              <a:off x="9184621" y="389946"/>
              <a:ext cx="36823" cy="4501"/>
            </a:xfrm>
            <a:custGeom>
              <a:avLst/>
              <a:gdLst/>
              <a:ahLst/>
              <a:cxnLst/>
              <a:rect l="l" t="t" r="r" b="b"/>
              <a:pathLst>
                <a:path w="36823" h="4501" extrusionOk="0">
                  <a:moveTo>
                    <a:pt x="0" y="3455"/>
                  </a:moveTo>
                  <a:cubicBezTo>
                    <a:pt x="13145" y="5704"/>
                    <a:pt x="24327" y="4227"/>
                    <a:pt x="36824"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0" name="Google Shape;1530;p26"/>
            <p:cNvSpPr/>
            <p:nvPr/>
          </p:nvSpPr>
          <p:spPr>
            <a:xfrm>
              <a:off x="9262473" y="303334"/>
              <a:ext cx="73322" cy="90157"/>
            </a:xfrm>
            <a:custGeom>
              <a:avLst/>
              <a:gdLst/>
              <a:ahLst/>
              <a:cxnLst/>
              <a:rect l="l" t="t" r="r" b="b"/>
              <a:pathLst>
                <a:path w="73322" h="90157" extrusionOk="0">
                  <a:moveTo>
                    <a:pt x="60507" y="3083"/>
                  </a:moveTo>
                  <a:cubicBezTo>
                    <a:pt x="39667" y="-9695"/>
                    <a:pt x="9616" y="20029"/>
                    <a:pt x="18026" y="41248"/>
                  </a:cubicBezTo>
                  <a:cubicBezTo>
                    <a:pt x="23293" y="54554"/>
                    <a:pt x="82644" y="44682"/>
                    <a:pt x="72061" y="69170"/>
                  </a:cubicBezTo>
                  <a:cubicBezTo>
                    <a:pt x="58564" y="100389"/>
                    <a:pt x="-28075" y="89962"/>
                    <a:pt x="9273" y="8100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1" name="Google Shape;1531;p26"/>
            <p:cNvSpPr/>
            <p:nvPr/>
          </p:nvSpPr>
          <p:spPr>
            <a:xfrm>
              <a:off x="9343699" y="260679"/>
              <a:ext cx="29066" cy="57634"/>
            </a:xfrm>
            <a:custGeom>
              <a:avLst/>
              <a:gdLst/>
              <a:ahLst/>
              <a:cxnLst/>
              <a:rect l="l" t="t" r="r" b="b"/>
              <a:pathLst>
                <a:path w="29066" h="57634" extrusionOk="0">
                  <a:moveTo>
                    <a:pt x="9648" y="1876"/>
                  </a:moveTo>
                  <a:cubicBezTo>
                    <a:pt x="-3592" y="10122"/>
                    <a:pt x="22621" y="-8186"/>
                    <a:pt x="28650" y="4848"/>
                  </a:cubicBezTo>
                  <a:cubicBezTo>
                    <a:pt x="32422" y="13019"/>
                    <a:pt x="9448" y="38199"/>
                    <a:pt x="3495" y="34551"/>
                  </a:cubicBezTo>
                  <a:cubicBezTo>
                    <a:pt x="-3687" y="30147"/>
                    <a:pt x="27269" y="30994"/>
                    <a:pt x="28317" y="39356"/>
                  </a:cubicBezTo>
                  <a:cubicBezTo>
                    <a:pt x="29879" y="51825"/>
                    <a:pt x="-1220" y="65999"/>
                    <a:pt x="37" y="5152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532" name="Google Shape;1532;p26"/>
          <p:cNvGrpSpPr/>
          <p:nvPr/>
        </p:nvGrpSpPr>
        <p:grpSpPr>
          <a:xfrm>
            <a:off x="1769733" y="498451"/>
            <a:ext cx="798734" cy="722746"/>
            <a:chOff x="1769733" y="498451"/>
            <a:chExt cx="798734" cy="722746"/>
          </a:xfrm>
        </p:grpSpPr>
        <p:sp>
          <p:nvSpPr>
            <p:cNvPr id="1533" name="Google Shape;1533;p26"/>
            <p:cNvSpPr/>
            <p:nvPr/>
          </p:nvSpPr>
          <p:spPr>
            <a:xfrm>
              <a:off x="1794086" y="498451"/>
              <a:ext cx="774380" cy="722437"/>
            </a:xfrm>
            <a:custGeom>
              <a:avLst/>
              <a:gdLst/>
              <a:ahLst/>
              <a:cxnLst/>
              <a:rect l="l" t="t" r="r" b="b"/>
              <a:pathLst>
                <a:path w="722033" h="710012" extrusionOk="0">
                  <a:moveTo>
                    <a:pt x="354406" y="0"/>
                  </a:moveTo>
                  <a:lnTo>
                    <a:pt x="0" y="552155"/>
                  </a:lnTo>
                  <a:lnTo>
                    <a:pt x="154057" y="705878"/>
                  </a:lnTo>
                  <a:lnTo>
                    <a:pt x="722033" y="710013"/>
                  </a:lnTo>
                  <a:lnTo>
                    <a:pt x="354406"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534" name="Google Shape;1534;p26"/>
            <p:cNvGrpSpPr/>
            <p:nvPr/>
          </p:nvGrpSpPr>
          <p:grpSpPr>
            <a:xfrm>
              <a:off x="1769733" y="498545"/>
              <a:ext cx="774235" cy="722651"/>
              <a:chOff x="6846958" y="4952437"/>
              <a:chExt cx="722032" cy="710013"/>
            </a:xfrm>
          </p:grpSpPr>
          <p:sp>
            <p:nvSpPr>
              <p:cNvPr id="1535" name="Google Shape;1535;p26"/>
              <p:cNvSpPr/>
              <p:nvPr/>
            </p:nvSpPr>
            <p:spPr>
              <a:xfrm>
                <a:off x="6846958" y="4952437"/>
                <a:ext cx="722032" cy="710012"/>
              </a:xfrm>
              <a:custGeom>
                <a:avLst/>
                <a:gdLst/>
                <a:ahLst/>
                <a:cxnLst/>
                <a:rect l="l" t="t" r="r" b="b"/>
                <a:pathLst>
                  <a:path w="722032" h="710012" extrusionOk="0">
                    <a:moveTo>
                      <a:pt x="354406" y="0"/>
                    </a:moveTo>
                    <a:lnTo>
                      <a:pt x="0" y="552155"/>
                    </a:lnTo>
                    <a:lnTo>
                      <a:pt x="154057" y="705879"/>
                    </a:lnTo>
                    <a:lnTo>
                      <a:pt x="722033" y="710013"/>
                    </a:lnTo>
                    <a:lnTo>
                      <a:pt x="354406" y="0"/>
                    </a:ln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6" name="Google Shape;1536;p26"/>
              <p:cNvSpPr/>
              <p:nvPr/>
            </p:nvSpPr>
            <p:spPr>
              <a:xfrm>
                <a:off x="7001014" y="4952437"/>
                <a:ext cx="200349" cy="705879"/>
              </a:xfrm>
              <a:custGeom>
                <a:avLst/>
                <a:gdLst/>
                <a:ahLst/>
                <a:cxnLst/>
                <a:rect l="l" t="t" r="r" b="b"/>
                <a:pathLst>
                  <a:path w="200349" h="705879" extrusionOk="0">
                    <a:moveTo>
                      <a:pt x="0" y="705879"/>
                    </a:moveTo>
                    <a:lnTo>
                      <a:pt x="20034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7" name="Google Shape;1537;p26"/>
              <p:cNvSpPr/>
              <p:nvPr/>
            </p:nvSpPr>
            <p:spPr>
              <a:xfrm>
                <a:off x="6846958" y="5504592"/>
                <a:ext cx="544867" cy="4038"/>
              </a:xfrm>
              <a:custGeom>
                <a:avLst/>
                <a:gdLst/>
                <a:ahLst/>
                <a:cxnLst/>
                <a:rect l="l" t="t" r="r" b="b"/>
                <a:pathLst>
                  <a:path w="544867" h="4038" extrusionOk="0">
                    <a:moveTo>
                      <a:pt x="0" y="0"/>
                    </a:moveTo>
                    <a:lnTo>
                      <a:pt x="544868" y="4039"/>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8" name="Google Shape;1538;p26"/>
              <p:cNvSpPr/>
              <p:nvPr/>
            </p:nvSpPr>
            <p:spPr>
              <a:xfrm>
                <a:off x="7391825" y="5508631"/>
                <a:ext cx="177164" cy="153819"/>
              </a:xfrm>
              <a:custGeom>
                <a:avLst/>
                <a:gdLst/>
                <a:ahLst/>
                <a:cxnLst/>
                <a:rect l="l" t="t" r="r" b="b"/>
                <a:pathLst>
                  <a:path w="177164" h="153819" extrusionOk="0">
                    <a:moveTo>
                      <a:pt x="177165" y="15381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9" name="Google Shape;1539;p26"/>
              <p:cNvSpPr/>
              <p:nvPr/>
            </p:nvSpPr>
            <p:spPr>
              <a:xfrm>
                <a:off x="7201364" y="4952437"/>
                <a:ext cx="190461" cy="556193"/>
              </a:xfrm>
              <a:custGeom>
                <a:avLst/>
                <a:gdLst/>
                <a:ahLst/>
                <a:cxnLst/>
                <a:rect l="l" t="t" r="r" b="b"/>
                <a:pathLst>
                  <a:path w="190461" h="556193" extrusionOk="0">
                    <a:moveTo>
                      <a:pt x="190462" y="556193"/>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1540" name="Google Shape;1540;p26"/>
          <p:cNvGrpSpPr/>
          <p:nvPr/>
        </p:nvGrpSpPr>
        <p:grpSpPr>
          <a:xfrm>
            <a:off x="1184835" y="1213839"/>
            <a:ext cx="526417" cy="279333"/>
            <a:chOff x="5791759" y="2630895"/>
            <a:chExt cx="604799" cy="320925"/>
          </a:xfrm>
        </p:grpSpPr>
        <p:sp>
          <p:nvSpPr>
            <p:cNvPr id="1541" name="Google Shape;1541;p26"/>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2" name="Google Shape;1542;p26"/>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3" name="Google Shape;1543;p26"/>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4" name="Google Shape;1544;p26"/>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5" name="Google Shape;1545;p26"/>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6" name="Google Shape;1546;p26"/>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7" name="Google Shape;1547;p26"/>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8" name="Google Shape;1548;p26"/>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9" name="Google Shape;1549;p26"/>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2" name="Rectangle 1"/>
          <p:cNvSpPr/>
          <p:nvPr/>
        </p:nvSpPr>
        <p:spPr>
          <a:xfrm>
            <a:off x="2229362" y="1768055"/>
            <a:ext cx="7838020" cy="4647426"/>
          </a:xfrm>
          <a:prstGeom prst="rect">
            <a:avLst/>
          </a:prstGeom>
          <a:solidFill>
            <a:schemeClr val="bg1"/>
          </a:solidFill>
        </p:spPr>
        <p:txBody>
          <a:bodyPr wrap="square">
            <a:spAutoFit/>
          </a:bodyPr>
          <a:lstStyle/>
          <a:p>
            <a:r>
              <a:rPr lang="en-GB" sz="2000" u="sng" dirty="0">
                <a:solidFill>
                  <a:schemeClr val="tx2">
                    <a:lumMod val="50000"/>
                  </a:schemeClr>
                </a:solidFill>
                <a:latin typeface="SassoonPrimaryInfant" pitchFamily="2" charset="0"/>
                <a:cs typeface="Calibri" panose="020F0502020204030204" pitchFamily="34" charset="0"/>
              </a:rPr>
              <a:t>10 minutes: 4 Rules</a:t>
            </a:r>
          </a:p>
          <a:p>
            <a:r>
              <a:rPr lang="en-GB" sz="2000" dirty="0">
                <a:solidFill>
                  <a:schemeClr val="tx2">
                    <a:lumMod val="50000"/>
                  </a:schemeClr>
                </a:solidFill>
                <a:latin typeface="SassoonPrimaryInfant" pitchFamily="2" charset="0"/>
                <a:cs typeface="Calibri" panose="020F0502020204030204" pitchFamily="34" charset="0"/>
              </a:rPr>
              <a:t>Recapping Year </a:t>
            </a:r>
            <a:r>
              <a:rPr lang="en-GB" sz="2000" dirty="0" smtClean="0">
                <a:solidFill>
                  <a:schemeClr val="tx2">
                    <a:lumMod val="50000"/>
                  </a:schemeClr>
                </a:solidFill>
                <a:latin typeface="SassoonPrimaryInfant" pitchFamily="2" charset="0"/>
                <a:cs typeface="Calibri" panose="020F0502020204030204" pitchFamily="34" charset="0"/>
              </a:rPr>
              <a:t>2 </a:t>
            </a:r>
            <a:r>
              <a:rPr lang="en-GB" sz="2000" dirty="0">
                <a:solidFill>
                  <a:schemeClr val="tx2">
                    <a:lumMod val="50000"/>
                  </a:schemeClr>
                </a:solidFill>
                <a:latin typeface="SassoonPrimaryInfant" pitchFamily="2" charset="0"/>
                <a:cs typeface="Calibri" panose="020F0502020204030204" pitchFamily="34" charset="0"/>
              </a:rPr>
              <a:t>objectives and teaching Year </a:t>
            </a:r>
            <a:r>
              <a:rPr lang="en-GB" sz="2000" dirty="0" smtClean="0">
                <a:solidFill>
                  <a:schemeClr val="tx2">
                    <a:lumMod val="50000"/>
                  </a:schemeClr>
                </a:solidFill>
                <a:latin typeface="SassoonPrimaryInfant" pitchFamily="2" charset="0"/>
                <a:cs typeface="Calibri" panose="020F0502020204030204" pitchFamily="34" charset="0"/>
              </a:rPr>
              <a:t>3 </a:t>
            </a:r>
            <a:r>
              <a:rPr lang="en-GB" sz="2000" dirty="0">
                <a:solidFill>
                  <a:schemeClr val="tx2">
                    <a:lumMod val="50000"/>
                  </a:schemeClr>
                </a:solidFill>
                <a:latin typeface="SassoonPrimaryInfant" pitchFamily="2" charset="0"/>
                <a:cs typeface="Calibri" panose="020F0502020204030204" pitchFamily="34" charset="0"/>
              </a:rPr>
              <a:t>objectives. Focus on the 4 rules of number: addition, subtraction, multiplication and division. </a:t>
            </a:r>
          </a:p>
          <a:p>
            <a:endParaRPr lang="en-GB" sz="2800" dirty="0">
              <a:solidFill>
                <a:schemeClr val="tx2">
                  <a:lumMod val="50000"/>
                </a:schemeClr>
              </a:solidFill>
              <a:latin typeface="SassoonPrimaryInfant" pitchFamily="2" charset="0"/>
              <a:cs typeface="Calibri" panose="020F0502020204030204" pitchFamily="34" charset="0"/>
            </a:endParaRPr>
          </a:p>
          <a:p>
            <a:r>
              <a:rPr lang="en-GB" sz="2000" u="sng" dirty="0">
                <a:solidFill>
                  <a:srgbClr val="FF0000"/>
                </a:solidFill>
                <a:latin typeface="SassoonPrimaryInfant" pitchFamily="2" charset="0"/>
                <a:cs typeface="Calibri" panose="020F0502020204030204" pitchFamily="34" charset="0"/>
              </a:rPr>
              <a:t>20 minutes: Mental and Oral &amp; Counting</a:t>
            </a:r>
          </a:p>
          <a:p>
            <a:r>
              <a:rPr lang="en-GB" sz="2000" dirty="0">
                <a:solidFill>
                  <a:schemeClr val="tx2">
                    <a:lumMod val="50000"/>
                  </a:schemeClr>
                </a:solidFill>
                <a:latin typeface="SassoonPrimaryInfant" pitchFamily="2" charset="0"/>
                <a:cs typeface="Calibri" panose="020F0502020204030204" pitchFamily="34" charset="0"/>
              </a:rPr>
              <a:t>15 minutes revisiting learnt skills from Year </a:t>
            </a:r>
            <a:r>
              <a:rPr lang="en-GB" sz="2000" dirty="0" smtClean="0">
                <a:solidFill>
                  <a:schemeClr val="tx2">
                    <a:lumMod val="50000"/>
                  </a:schemeClr>
                </a:solidFill>
                <a:latin typeface="SassoonPrimaryInfant" pitchFamily="2" charset="0"/>
                <a:cs typeface="Calibri" panose="020F0502020204030204" pitchFamily="34" charset="0"/>
              </a:rPr>
              <a:t>2 </a:t>
            </a:r>
            <a:r>
              <a:rPr lang="en-GB" sz="2000" dirty="0">
                <a:solidFill>
                  <a:schemeClr val="tx2">
                    <a:lumMod val="50000"/>
                  </a:schemeClr>
                </a:solidFill>
                <a:latin typeface="SassoonPrimaryInfant" pitchFamily="2" charset="0"/>
                <a:cs typeface="Calibri" panose="020F0502020204030204" pitchFamily="34" charset="0"/>
              </a:rPr>
              <a:t>and </a:t>
            </a:r>
            <a:r>
              <a:rPr lang="en-GB" sz="2000" dirty="0" smtClean="0">
                <a:solidFill>
                  <a:schemeClr val="tx2">
                    <a:lumMod val="50000"/>
                  </a:schemeClr>
                </a:solidFill>
                <a:latin typeface="SassoonPrimaryInfant" pitchFamily="2" charset="0"/>
                <a:cs typeface="Calibri" panose="020F0502020204030204" pitchFamily="34" charset="0"/>
              </a:rPr>
              <a:t>3.</a:t>
            </a:r>
            <a:endParaRPr lang="en-GB" sz="2000" dirty="0">
              <a:solidFill>
                <a:schemeClr val="tx2">
                  <a:lumMod val="50000"/>
                </a:schemeClr>
              </a:solidFill>
              <a:latin typeface="SassoonPrimaryInfant" pitchFamily="2" charset="0"/>
              <a:cs typeface="Calibri" panose="020F0502020204030204" pitchFamily="34" charset="0"/>
            </a:endParaRPr>
          </a:p>
          <a:p>
            <a:r>
              <a:rPr lang="en-GB" sz="2000" dirty="0">
                <a:solidFill>
                  <a:schemeClr val="tx2">
                    <a:lumMod val="50000"/>
                  </a:schemeClr>
                </a:solidFill>
                <a:latin typeface="SassoonPrimaryInfant" pitchFamily="2" charset="0"/>
                <a:cs typeface="Calibri" panose="020F0502020204030204" pitchFamily="34" charset="0"/>
              </a:rPr>
              <a:t>5 minutes counting in </a:t>
            </a:r>
            <a:r>
              <a:rPr lang="en-GB" sz="2000" dirty="0" smtClean="0">
                <a:solidFill>
                  <a:schemeClr val="tx2">
                    <a:lumMod val="50000"/>
                  </a:schemeClr>
                </a:solidFill>
                <a:latin typeface="SassoonPrimaryInfant" pitchFamily="2" charset="0"/>
                <a:cs typeface="Calibri" panose="020F0502020204030204" pitchFamily="34" charset="0"/>
              </a:rPr>
              <a:t>4’s, 8’s and 3’s (revisit 10’s, 5’s and 2’s from Year 2)</a:t>
            </a:r>
          </a:p>
          <a:p>
            <a:endParaRPr lang="en-GB" sz="2000" u="sng"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20 minutes: Maths lesson</a:t>
            </a:r>
          </a:p>
          <a:p>
            <a:r>
              <a:rPr lang="en-GB" sz="2000" dirty="0">
                <a:solidFill>
                  <a:schemeClr val="tx2">
                    <a:lumMod val="50000"/>
                  </a:schemeClr>
                </a:solidFill>
                <a:latin typeface="SassoonPrimaryInfant" pitchFamily="2" charset="0"/>
                <a:cs typeface="Calibri" panose="020F0502020204030204" pitchFamily="34" charset="0"/>
              </a:rPr>
              <a:t>Working through the </a:t>
            </a:r>
            <a:r>
              <a:rPr lang="en-GB" sz="2000" dirty="0" smtClean="0">
                <a:solidFill>
                  <a:schemeClr val="tx2">
                    <a:lumMod val="50000"/>
                  </a:schemeClr>
                </a:solidFill>
                <a:latin typeface="SassoonPrimaryInfant" pitchFamily="2" charset="0"/>
                <a:cs typeface="Calibri" panose="020F0502020204030204" pitchFamily="34" charset="0"/>
              </a:rPr>
              <a:t>Y3 </a:t>
            </a:r>
            <a:r>
              <a:rPr lang="en-GB" sz="2000" dirty="0">
                <a:solidFill>
                  <a:schemeClr val="tx2">
                    <a:lumMod val="50000"/>
                  </a:schemeClr>
                </a:solidFill>
                <a:latin typeface="SassoonPrimaryInfant" pitchFamily="2" charset="0"/>
                <a:cs typeface="Calibri" panose="020F0502020204030204" pitchFamily="34" charset="0"/>
              </a:rPr>
              <a:t>maths scheme </a:t>
            </a:r>
          </a:p>
          <a:p>
            <a:endParaRPr lang="en-GB" sz="2800"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15 minutes of Times Tables practice</a:t>
            </a:r>
          </a:p>
          <a:p>
            <a:r>
              <a:rPr lang="en-GB" sz="2000" dirty="0">
                <a:solidFill>
                  <a:schemeClr val="tx2">
                    <a:lumMod val="50000"/>
                  </a:schemeClr>
                </a:solidFill>
                <a:latin typeface="SassoonPrimaryInfant" pitchFamily="2" charset="0"/>
                <a:cs typeface="Calibri" panose="020F0502020204030204" pitchFamily="34" charset="0"/>
              </a:rPr>
              <a:t>Bespoke to the individuals </a:t>
            </a:r>
          </a:p>
        </p:txBody>
      </p:sp>
    </p:spTree>
    <p:extLst>
      <p:ext uri="{BB962C8B-B14F-4D97-AF65-F5344CB8AC3E}">
        <p14:creationId xmlns:p14="http://schemas.microsoft.com/office/powerpoint/2010/main" val="17841989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Mental and Oral</a:t>
            </a:r>
            <a:endParaRPr lang="en-GB" dirty="0"/>
          </a:p>
        </p:txBody>
      </p:sp>
      <p:sp>
        <p:nvSpPr>
          <p:cNvPr id="3" name="Text Placeholder 2"/>
          <p:cNvSpPr>
            <a:spLocks noGrp="1"/>
          </p:cNvSpPr>
          <p:nvPr>
            <p:ph type="body" idx="1"/>
          </p:nvPr>
        </p:nvSpPr>
        <p:spPr/>
        <p:txBody>
          <a:bodyPr/>
          <a:lstStyle/>
          <a:p>
            <a:endParaRPr lang="en-GB"/>
          </a:p>
        </p:txBody>
      </p:sp>
      <p:sp>
        <p:nvSpPr>
          <p:cNvPr id="4" name="Text Placeholder 3"/>
          <p:cNvSpPr>
            <a:spLocks noGrp="1"/>
          </p:cNvSpPr>
          <p:nvPr>
            <p:ph type="body" idx="2"/>
          </p:nvPr>
        </p:nvSpPr>
        <p:spPr/>
        <p:txBody>
          <a:bodyPr/>
          <a:lstStyle/>
          <a:p>
            <a:endParaRPr lang="en-GB"/>
          </a:p>
        </p:txBody>
      </p:sp>
      <p:sp>
        <p:nvSpPr>
          <p:cNvPr id="6" name="Rectangle 5"/>
          <p:cNvSpPr/>
          <p:nvPr/>
        </p:nvSpPr>
        <p:spPr>
          <a:xfrm>
            <a:off x="1163739" y="1876673"/>
            <a:ext cx="10272208" cy="46155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flipH="1">
            <a:off x="1415760" y="1935866"/>
            <a:ext cx="4637315" cy="646331"/>
          </a:xfrm>
          <a:prstGeom prst="rect">
            <a:avLst/>
          </a:prstGeom>
          <a:noFill/>
        </p:spPr>
        <p:txBody>
          <a:bodyPr wrap="square" rtlCol="0">
            <a:spAutoFit/>
          </a:bodyPr>
          <a:lstStyle/>
          <a:p>
            <a:r>
              <a:rPr lang="en-GB" sz="3600" dirty="0" smtClean="0"/>
              <a:t>652-30=</a:t>
            </a:r>
            <a:endParaRPr lang="en-GB" sz="3600" dirty="0"/>
          </a:p>
        </p:txBody>
      </p:sp>
      <p:sp>
        <p:nvSpPr>
          <p:cNvPr id="8" name="TextBox 7"/>
          <p:cNvSpPr txBox="1"/>
          <p:nvPr/>
        </p:nvSpPr>
        <p:spPr>
          <a:xfrm flipH="1">
            <a:off x="1415757" y="2736990"/>
            <a:ext cx="4637315" cy="646331"/>
          </a:xfrm>
          <a:prstGeom prst="rect">
            <a:avLst/>
          </a:prstGeom>
          <a:noFill/>
        </p:spPr>
        <p:txBody>
          <a:bodyPr wrap="square" rtlCol="0">
            <a:spAutoFit/>
          </a:bodyPr>
          <a:lstStyle/>
          <a:p>
            <a:r>
              <a:rPr lang="en-GB" sz="3600" dirty="0" smtClean="0"/>
              <a:t>Halve this number</a:t>
            </a:r>
            <a:endParaRPr lang="en-GB" sz="3600" dirty="0"/>
          </a:p>
        </p:txBody>
      </p:sp>
      <p:sp>
        <p:nvSpPr>
          <p:cNvPr id="9" name="TextBox 8"/>
          <p:cNvSpPr txBox="1"/>
          <p:nvPr/>
        </p:nvSpPr>
        <p:spPr>
          <a:xfrm flipH="1">
            <a:off x="1415758" y="3538114"/>
            <a:ext cx="4637315" cy="646331"/>
          </a:xfrm>
          <a:prstGeom prst="rect">
            <a:avLst/>
          </a:prstGeom>
          <a:noFill/>
        </p:spPr>
        <p:txBody>
          <a:bodyPr wrap="square" rtlCol="0">
            <a:spAutoFit/>
          </a:bodyPr>
          <a:lstStyle/>
          <a:p>
            <a:r>
              <a:rPr lang="en-GB" sz="3600" dirty="0" smtClean="0"/>
              <a:t>Subtract 300</a:t>
            </a:r>
            <a:endParaRPr lang="en-GB" sz="3600" dirty="0"/>
          </a:p>
        </p:txBody>
      </p:sp>
      <p:sp>
        <p:nvSpPr>
          <p:cNvPr id="10" name="TextBox 9"/>
          <p:cNvSpPr txBox="1"/>
          <p:nvPr/>
        </p:nvSpPr>
        <p:spPr>
          <a:xfrm flipH="1">
            <a:off x="1415756" y="4362765"/>
            <a:ext cx="4637315" cy="646331"/>
          </a:xfrm>
          <a:prstGeom prst="rect">
            <a:avLst/>
          </a:prstGeom>
          <a:noFill/>
        </p:spPr>
        <p:txBody>
          <a:bodyPr wrap="square" rtlCol="0">
            <a:spAutoFit/>
          </a:bodyPr>
          <a:lstStyle/>
          <a:p>
            <a:r>
              <a:rPr lang="en-GB" sz="3600" dirty="0" smtClean="0"/>
              <a:t>___ ÷ 3 = 11</a:t>
            </a:r>
            <a:endParaRPr lang="en-GB" sz="3600" dirty="0"/>
          </a:p>
        </p:txBody>
      </p:sp>
      <p:sp>
        <p:nvSpPr>
          <p:cNvPr id="11" name="TextBox 10"/>
          <p:cNvSpPr txBox="1"/>
          <p:nvPr/>
        </p:nvSpPr>
        <p:spPr>
          <a:xfrm flipH="1">
            <a:off x="1415755" y="5278927"/>
            <a:ext cx="4637315" cy="646331"/>
          </a:xfrm>
          <a:prstGeom prst="rect">
            <a:avLst/>
          </a:prstGeom>
          <a:noFill/>
        </p:spPr>
        <p:txBody>
          <a:bodyPr wrap="square" rtlCol="0">
            <a:spAutoFit/>
          </a:bodyPr>
          <a:lstStyle/>
          <a:p>
            <a:r>
              <a:rPr lang="en-GB" sz="3600" dirty="0" smtClean="0"/>
              <a:t>What is the time?</a:t>
            </a:r>
            <a:endParaRPr lang="en-GB" sz="3600" dirty="0"/>
          </a:p>
        </p:txBody>
      </p:sp>
      <p:sp>
        <p:nvSpPr>
          <p:cNvPr id="12" name="TextBox 11"/>
          <p:cNvSpPr txBox="1"/>
          <p:nvPr/>
        </p:nvSpPr>
        <p:spPr>
          <a:xfrm flipH="1">
            <a:off x="7554685" y="1935865"/>
            <a:ext cx="4637315" cy="646331"/>
          </a:xfrm>
          <a:prstGeom prst="rect">
            <a:avLst/>
          </a:prstGeom>
          <a:noFill/>
        </p:spPr>
        <p:txBody>
          <a:bodyPr wrap="square" rtlCol="0">
            <a:spAutoFit/>
          </a:bodyPr>
          <a:lstStyle/>
          <a:p>
            <a:r>
              <a:rPr lang="en-GB" sz="3600" dirty="0" smtClean="0"/>
              <a:t>360 + ___ = 1000</a:t>
            </a:r>
            <a:endParaRPr lang="en-GB" sz="3600" dirty="0"/>
          </a:p>
        </p:txBody>
      </p:sp>
      <p:sp>
        <p:nvSpPr>
          <p:cNvPr id="13" name="TextBox 12"/>
          <p:cNvSpPr txBox="1"/>
          <p:nvPr/>
        </p:nvSpPr>
        <p:spPr>
          <a:xfrm flipH="1">
            <a:off x="7050648" y="5015931"/>
            <a:ext cx="4637315" cy="1200329"/>
          </a:xfrm>
          <a:prstGeom prst="rect">
            <a:avLst/>
          </a:prstGeom>
          <a:noFill/>
        </p:spPr>
        <p:txBody>
          <a:bodyPr wrap="square" rtlCol="0">
            <a:spAutoFit/>
          </a:bodyPr>
          <a:lstStyle/>
          <a:p>
            <a:r>
              <a:rPr lang="en-GB" sz="3600" dirty="0" smtClean="0"/>
              <a:t>Write these numbers in descending order.</a:t>
            </a:r>
            <a:endParaRPr lang="en-GB" sz="3600" dirty="0"/>
          </a:p>
        </p:txBody>
      </p:sp>
      <p:sp>
        <p:nvSpPr>
          <p:cNvPr id="14" name="TextBox 13"/>
          <p:cNvSpPr txBox="1"/>
          <p:nvPr/>
        </p:nvSpPr>
        <p:spPr>
          <a:xfrm flipH="1">
            <a:off x="7097428" y="2929633"/>
            <a:ext cx="4637315" cy="1754326"/>
          </a:xfrm>
          <a:prstGeom prst="rect">
            <a:avLst/>
          </a:prstGeom>
          <a:noFill/>
        </p:spPr>
        <p:txBody>
          <a:bodyPr wrap="square" rtlCol="0">
            <a:spAutoFit/>
          </a:bodyPr>
          <a:lstStyle/>
          <a:p>
            <a:r>
              <a:rPr lang="en-GB" sz="3600" dirty="0" smtClean="0"/>
              <a:t>Choose two of these numbers and use the less than symbol.</a:t>
            </a:r>
            <a:endParaRPr lang="en-GB" sz="3600" dirty="0"/>
          </a:p>
        </p:txBody>
      </p:sp>
      <p:pic>
        <p:nvPicPr>
          <p:cNvPr id="5" name="Content Placeholder 3"/>
          <p:cNvPicPr>
            <a:picLocks noChangeAspect="1"/>
          </p:cNvPicPr>
          <p:nvPr/>
        </p:nvPicPr>
        <p:blipFill rotWithShape="1">
          <a:blip r:embed="rId3"/>
          <a:srcRect l="24412" t="49114" r="46553" b="668"/>
          <a:stretch/>
        </p:blipFill>
        <p:spPr>
          <a:xfrm>
            <a:off x="5025900" y="4498767"/>
            <a:ext cx="2024743" cy="1981201"/>
          </a:xfrm>
          <a:prstGeom prst="rect">
            <a:avLst/>
          </a:prstGeom>
          <a:noFill/>
          <a:ln>
            <a:noFill/>
          </a:ln>
          <a:effectLst>
            <a:outerShdw dist="9525" algn="bl" rotWithShape="0">
              <a:srgbClr val="FFFFFF"/>
            </a:outerShdw>
          </a:effectLst>
        </p:spPr>
      </p:pic>
    </p:spTree>
    <p:extLst>
      <p:ext uri="{BB962C8B-B14F-4D97-AF65-F5344CB8AC3E}">
        <p14:creationId xmlns:p14="http://schemas.microsoft.com/office/powerpoint/2010/main" val="26671037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98"/>
        <p:cNvGrpSpPr/>
        <p:nvPr/>
      </p:nvGrpSpPr>
      <p:grpSpPr>
        <a:xfrm>
          <a:off x="0" y="0"/>
          <a:ext cx="0" cy="0"/>
          <a:chOff x="0" y="0"/>
          <a:chExt cx="0" cy="0"/>
        </a:xfrm>
      </p:grpSpPr>
      <p:sp>
        <p:nvSpPr>
          <p:cNvPr id="1502" name="Google Shape;1502;p26"/>
          <p:cNvSpPr txBox="1">
            <a:spLocks noGrp="1"/>
          </p:cNvSpPr>
          <p:nvPr>
            <p:ph type="title"/>
          </p:nvPr>
        </p:nvSpPr>
        <p:spPr>
          <a:xfrm>
            <a:off x="2543750" y="369921"/>
            <a:ext cx="6957300" cy="1235809"/>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smtClean="0"/>
              <a:t>What does a typical year 3 lesson look like?</a:t>
            </a:r>
            <a:endParaRPr dirty="0"/>
          </a:p>
        </p:txBody>
      </p:sp>
      <p:grpSp>
        <p:nvGrpSpPr>
          <p:cNvPr id="1505" name="Google Shape;1505;p26"/>
          <p:cNvGrpSpPr/>
          <p:nvPr/>
        </p:nvGrpSpPr>
        <p:grpSpPr>
          <a:xfrm rot="-8670537">
            <a:off x="1012423" y="477820"/>
            <a:ext cx="358103" cy="1075775"/>
            <a:chOff x="5847863" y="4281335"/>
            <a:chExt cx="358150" cy="1075915"/>
          </a:xfrm>
        </p:grpSpPr>
        <p:sp>
          <p:nvSpPr>
            <p:cNvPr id="1506" name="Google Shape;1506;p26"/>
            <p:cNvSpPr/>
            <p:nvPr/>
          </p:nvSpPr>
          <p:spPr>
            <a:xfrm>
              <a:off x="5888440" y="4281335"/>
              <a:ext cx="317573" cy="1046246"/>
            </a:xfrm>
            <a:custGeom>
              <a:avLst/>
              <a:gdLst/>
              <a:ahLst/>
              <a:cxnLst/>
              <a:rect l="l" t="t" r="r" b="b"/>
              <a:pathLst>
                <a:path w="118830" h="391486" extrusionOk="0">
                  <a:moveTo>
                    <a:pt x="35089" y="714"/>
                  </a:moveTo>
                  <a:cubicBezTo>
                    <a:pt x="15981" y="65971"/>
                    <a:pt x="8906" y="134164"/>
                    <a:pt x="14210" y="201956"/>
                  </a:cubicBezTo>
                  <a:cubicBezTo>
                    <a:pt x="16726" y="233182"/>
                    <a:pt x="25861" y="269628"/>
                    <a:pt x="55036" y="280906"/>
                  </a:cubicBezTo>
                  <a:cubicBezTo>
                    <a:pt x="84211" y="292185"/>
                    <a:pt x="121589" y="263010"/>
                    <a:pt x="118606" y="230945"/>
                  </a:cubicBezTo>
                  <a:cubicBezTo>
                    <a:pt x="115623" y="198880"/>
                    <a:pt x="77500" y="176323"/>
                    <a:pt x="47113" y="187043"/>
                  </a:cubicBezTo>
                  <a:cubicBezTo>
                    <a:pt x="9829" y="200279"/>
                    <a:pt x="-3034" y="247909"/>
                    <a:pt x="508" y="287617"/>
                  </a:cubicBezTo>
                  <a:cubicBezTo>
                    <a:pt x="3360" y="324678"/>
                    <a:pt x="14993" y="360527"/>
                    <a:pt x="34437" y="39220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07" name="Google Shape;1507;p26"/>
            <p:cNvSpPr/>
            <p:nvPr/>
          </p:nvSpPr>
          <p:spPr>
            <a:xfrm>
              <a:off x="5847863" y="5204549"/>
              <a:ext cx="145229" cy="152701"/>
            </a:xfrm>
            <a:custGeom>
              <a:avLst/>
              <a:gdLst/>
              <a:ahLst/>
              <a:cxnLst/>
              <a:rect l="l" t="t" r="r" b="b"/>
              <a:pathLst>
                <a:path w="54342" h="57138" extrusionOk="0">
                  <a:moveTo>
                    <a:pt x="7960" y="23178"/>
                  </a:moveTo>
                  <a:lnTo>
                    <a:pt x="-56" y="17212"/>
                  </a:lnTo>
                  <a:lnTo>
                    <a:pt x="54286" y="57852"/>
                  </a:lnTo>
                  <a:lnTo>
                    <a:pt x="52608" y="714"/>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508" name="Google Shape;1508;p26"/>
          <p:cNvGrpSpPr/>
          <p:nvPr/>
        </p:nvGrpSpPr>
        <p:grpSpPr>
          <a:xfrm>
            <a:off x="3627196" y="1611822"/>
            <a:ext cx="5157927" cy="279331"/>
            <a:chOff x="2600043" y="1462462"/>
            <a:chExt cx="6991903" cy="421505"/>
          </a:xfrm>
        </p:grpSpPr>
        <p:sp>
          <p:nvSpPr>
            <p:cNvPr id="1509" name="Google Shape;1509;p26"/>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510" name="Google Shape;1510;p26"/>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grpSp>
        <p:nvGrpSpPr>
          <p:cNvPr id="1511" name="Google Shape;1511;p26"/>
          <p:cNvGrpSpPr/>
          <p:nvPr/>
        </p:nvGrpSpPr>
        <p:grpSpPr>
          <a:xfrm>
            <a:off x="1620844" y="5824777"/>
            <a:ext cx="569405" cy="570320"/>
            <a:chOff x="1620844" y="5824777"/>
            <a:chExt cx="569405" cy="570320"/>
          </a:xfrm>
        </p:grpSpPr>
        <p:sp>
          <p:nvSpPr>
            <p:cNvPr id="1512" name="Google Shape;1512;p26"/>
            <p:cNvSpPr/>
            <p:nvPr/>
          </p:nvSpPr>
          <p:spPr>
            <a:xfrm rot="68162">
              <a:off x="1625687" y="5830280"/>
              <a:ext cx="559096" cy="559314"/>
            </a:xfrm>
            <a:custGeom>
              <a:avLst/>
              <a:gdLst/>
              <a:ahLst/>
              <a:cxnLst/>
              <a:rect l="l" t="t" r="r" b="b"/>
              <a:pathLst>
                <a:path w="633412" h="628354" extrusionOk="0">
                  <a:moveTo>
                    <a:pt x="0" y="0"/>
                  </a:moveTo>
                  <a:lnTo>
                    <a:pt x="0" y="494709"/>
                  </a:lnTo>
                  <a:lnTo>
                    <a:pt x="138712" y="628355"/>
                  </a:lnTo>
                  <a:lnTo>
                    <a:pt x="633413" y="628355"/>
                  </a:lnTo>
                  <a:lnTo>
                    <a:pt x="633413" y="133645"/>
                  </a:lnTo>
                  <a:lnTo>
                    <a:pt x="494709" y="0"/>
                  </a:ln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513" name="Google Shape;1513;p26"/>
            <p:cNvGrpSpPr/>
            <p:nvPr/>
          </p:nvGrpSpPr>
          <p:grpSpPr>
            <a:xfrm rot="60021">
              <a:off x="1625682" y="5829926"/>
              <a:ext cx="559729" cy="559703"/>
              <a:chOff x="8319351" y="1186300"/>
              <a:chExt cx="642899" cy="638032"/>
            </a:xfrm>
          </p:grpSpPr>
          <p:sp>
            <p:nvSpPr>
              <p:cNvPr id="1514" name="Google Shape;1514;p26"/>
              <p:cNvSpPr/>
              <p:nvPr/>
            </p:nvSpPr>
            <p:spPr>
              <a:xfrm>
                <a:off x="8319351" y="1681029"/>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5" name="Google Shape;1515;p26"/>
              <p:cNvSpPr/>
              <p:nvPr/>
            </p:nvSpPr>
            <p:spPr>
              <a:xfrm>
                <a:off x="8457997"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6" name="Google Shape;1516;p26"/>
              <p:cNvSpPr/>
              <p:nvPr/>
            </p:nvSpPr>
            <p:spPr>
              <a:xfrm>
                <a:off x="8319351" y="1681029"/>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7" name="Google Shape;1517;p26"/>
              <p:cNvSpPr/>
              <p:nvPr/>
            </p:nvSpPr>
            <p:spPr>
              <a:xfrm>
                <a:off x="8319351" y="1186300"/>
                <a:ext cx="9525" cy="494728"/>
              </a:xfrm>
              <a:custGeom>
                <a:avLst/>
                <a:gdLst/>
                <a:ahLst/>
                <a:cxnLst/>
                <a:rect l="l" t="t" r="r" b="b"/>
                <a:pathLst>
                  <a:path w="9525" h="494728" extrusionOk="0">
                    <a:moveTo>
                      <a:pt x="0" y="0"/>
                    </a:moveTo>
                    <a:lnTo>
                      <a:pt x="0" y="494728"/>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8" name="Google Shape;1518;p26"/>
              <p:cNvSpPr/>
              <p:nvPr/>
            </p:nvSpPr>
            <p:spPr>
              <a:xfrm>
                <a:off x="8319351" y="1186300"/>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9" name="Google Shape;1519;p26"/>
              <p:cNvSpPr/>
              <p:nvPr/>
            </p:nvSpPr>
            <p:spPr>
              <a:xfrm>
                <a:off x="8814079" y="1186300"/>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0" name="Google Shape;1520;p26"/>
              <p:cNvSpPr/>
              <p:nvPr/>
            </p:nvSpPr>
            <p:spPr>
              <a:xfrm>
                <a:off x="8319351" y="1186300"/>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1" name="Google Shape;1521;p26"/>
              <p:cNvSpPr/>
              <p:nvPr/>
            </p:nvSpPr>
            <p:spPr>
              <a:xfrm>
                <a:off x="8952725"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2" name="Google Shape;1522;p26"/>
              <p:cNvSpPr/>
              <p:nvPr/>
            </p:nvSpPr>
            <p:spPr>
              <a:xfrm>
                <a:off x="8457997" y="1814807"/>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3" name="Google Shape;1523;p26"/>
              <p:cNvSpPr/>
              <p:nvPr/>
            </p:nvSpPr>
            <p:spPr>
              <a:xfrm>
                <a:off x="8457997" y="1320079"/>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4" name="Google Shape;1524;p26"/>
              <p:cNvSpPr/>
              <p:nvPr/>
            </p:nvSpPr>
            <p:spPr>
              <a:xfrm>
                <a:off x="8814079" y="1186300"/>
                <a:ext cx="9525" cy="494728"/>
              </a:xfrm>
              <a:custGeom>
                <a:avLst/>
                <a:gdLst/>
                <a:ahLst/>
                <a:cxnLst/>
                <a:rect l="l" t="t" r="r" b="b"/>
                <a:pathLst>
                  <a:path w="9525" h="494728" extrusionOk="0">
                    <a:moveTo>
                      <a:pt x="0" y="494728"/>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5" name="Google Shape;1525;p26"/>
              <p:cNvSpPr/>
              <p:nvPr/>
            </p:nvSpPr>
            <p:spPr>
              <a:xfrm>
                <a:off x="8814079" y="1681029"/>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526" name="Google Shape;1526;p26"/>
          <p:cNvGrpSpPr/>
          <p:nvPr/>
        </p:nvGrpSpPr>
        <p:grpSpPr>
          <a:xfrm rot="-483841">
            <a:off x="2241914" y="6165127"/>
            <a:ext cx="334824" cy="202555"/>
            <a:chOff x="9051500" y="249694"/>
            <a:chExt cx="321265" cy="194352"/>
          </a:xfrm>
        </p:grpSpPr>
        <p:sp>
          <p:nvSpPr>
            <p:cNvPr id="1527" name="Google Shape;1527;p26"/>
            <p:cNvSpPr/>
            <p:nvPr/>
          </p:nvSpPr>
          <p:spPr>
            <a:xfrm>
              <a:off x="9051500" y="249694"/>
              <a:ext cx="82181" cy="194352"/>
            </a:xfrm>
            <a:custGeom>
              <a:avLst/>
              <a:gdLst/>
              <a:ahLst/>
              <a:cxnLst/>
              <a:rect l="l" t="t" r="r" b="b"/>
              <a:pathLst>
                <a:path w="82181" h="194352" extrusionOk="0">
                  <a:moveTo>
                    <a:pt x="0" y="49436"/>
                  </a:moveTo>
                  <a:cubicBezTo>
                    <a:pt x="28499" y="91356"/>
                    <a:pt x="22384" y="153114"/>
                    <a:pt x="51473" y="193308"/>
                  </a:cubicBezTo>
                  <a:cubicBezTo>
                    <a:pt x="55931" y="199457"/>
                    <a:pt x="53321" y="176473"/>
                    <a:pt x="53368" y="175761"/>
                  </a:cubicBezTo>
                  <a:cubicBezTo>
                    <a:pt x="54064" y="164928"/>
                    <a:pt x="56188" y="156146"/>
                    <a:pt x="55330" y="145159"/>
                  </a:cubicBezTo>
                  <a:cubicBezTo>
                    <a:pt x="54254" y="131427"/>
                    <a:pt x="65370" y="-17419"/>
                    <a:pt x="82182" y="169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sp>
          <p:nvSpPr>
            <p:cNvPr id="1528" name="Google Shape;1528;p26"/>
            <p:cNvSpPr/>
            <p:nvPr/>
          </p:nvSpPr>
          <p:spPr>
            <a:xfrm>
              <a:off x="9182745" y="370088"/>
              <a:ext cx="31784" cy="6547"/>
            </a:xfrm>
            <a:custGeom>
              <a:avLst/>
              <a:gdLst/>
              <a:ahLst/>
              <a:cxnLst/>
              <a:rect l="l" t="t" r="r" b="b"/>
              <a:pathLst>
                <a:path w="31784" h="6547" extrusionOk="0">
                  <a:moveTo>
                    <a:pt x="0" y="6547"/>
                  </a:moveTo>
                  <a:cubicBezTo>
                    <a:pt x="7725" y="1735"/>
                    <a:pt x="23070" y="1487"/>
                    <a:pt x="31785"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9" name="Google Shape;1529;p26"/>
            <p:cNvSpPr/>
            <p:nvPr/>
          </p:nvSpPr>
          <p:spPr>
            <a:xfrm>
              <a:off x="9184621" y="389946"/>
              <a:ext cx="36823" cy="4501"/>
            </a:xfrm>
            <a:custGeom>
              <a:avLst/>
              <a:gdLst/>
              <a:ahLst/>
              <a:cxnLst/>
              <a:rect l="l" t="t" r="r" b="b"/>
              <a:pathLst>
                <a:path w="36823" h="4501" extrusionOk="0">
                  <a:moveTo>
                    <a:pt x="0" y="3455"/>
                  </a:moveTo>
                  <a:cubicBezTo>
                    <a:pt x="13145" y="5704"/>
                    <a:pt x="24327" y="4227"/>
                    <a:pt x="36824"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0" name="Google Shape;1530;p26"/>
            <p:cNvSpPr/>
            <p:nvPr/>
          </p:nvSpPr>
          <p:spPr>
            <a:xfrm>
              <a:off x="9262473" y="303334"/>
              <a:ext cx="73322" cy="90157"/>
            </a:xfrm>
            <a:custGeom>
              <a:avLst/>
              <a:gdLst/>
              <a:ahLst/>
              <a:cxnLst/>
              <a:rect l="l" t="t" r="r" b="b"/>
              <a:pathLst>
                <a:path w="73322" h="90157" extrusionOk="0">
                  <a:moveTo>
                    <a:pt x="60507" y="3083"/>
                  </a:moveTo>
                  <a:cubicBezTo>
                    <a:pt x="39667" y="-9695"/>
                    <a:pt x="9616" y="20029"/>
                    <a:pt x="18026" y="41248"/>
                  </a:cubicBezTo>
                  <a:cubicBezTo>
                    <a:pt x="23293" y="54554"/>
                    <a:pt x="82644" y="44682"/>
                    <a:pt x="72061" y="69170"/>
                  </a:cubicBezTo>
                  <a:cubicBezTo>
                    <a:pt x="58564" y="100389"/>
                    <a:pt x="-28075" y="89962"/>
                    <a:pt x="9273" y="8100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1" name="Google Shape;1531;p26"/>
            <p:cNvSpPr/>
            <p:nvPr/>
          </p:nvSpPr>
          <p:spPr>
            <a:xfrm>
              <a:off x="9343699" y="260679"/>
              <a:ext cx="29066" cy="57634"/>
            </a:xfrm>
            <a:custGeom>
              <a:avLst/>
              <a:gdLst/>
              <a:ahLst/>
              <a:cxnLst/>
              <a:rect l="l" t="t" r="r" b="b"/>
              <a:pathLst>
                <a:path w="29066" h="57634" extrusionOk="0">
                  <a:moveTo>
                    <a:pt x="9648" y="1876"/>
                  </a:moveTo>
                  <a:cubicBezTo>
                    <a:pt x="-3592" y="10122"/>
                    <a:pt x="22621" y="-8186"/>
                    <a:pt x="28650" y="4848"/>
                  </a:cubicBezTo>
                  <a:cubicBezTo>
                    <a:pt x="32422" y="13019"/>
                    <a:pt x="9448" y="38199"/>
                    <a:pt x="3495" y="34551"/>
                  </a:cubicBezTo>
                  <a:cubicBezTo>
                    <a:pt x="-3687" y="30147"/>
                    <a:pt x="27269" y="30994"/>
                    <a:pt x="28317" y="39356"/>
                  </a:cubicBezTo>
                  <a:cubicBezTo>
                    <a:pt x="29879" y="51825"/>
                    <a:pt x="-1220" y="65999"/>
                    <a:pt x="37" y="5152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532" name="Google Shape;1532;p26"/>
          <p:cNvGrpSpPr/>
          <p:nvPr/>
        </p:nvGrpSpPr>
        <p:grpSpPr>
          <a:xfrm>
            <a:off x="1769733" y="498451"/>
            <a:ext cx="798734" cy="722746"/>
            <a:chOff x="1769733" y="498451"/>
            <a:chExt cx="798734" cy="722746"/>
          </a:xfrm>
        </p:grpSpPr>
        <p:sp>
          <p:nvSpPr>
            <p:cNvPr id="1533" name="Google Shape;1533;p26"/>
            <p:cNvSpPr/>
            <p:nvPr/>
          </p:nvSpPr>
          <p:spPr>
            <a:xfrm>
              <a:off x="1794086" y="498451"/>
              <a:ext cx="774380" cy="722437"/>
            </a:xfrm>
            <a:custGeom>
              <a:avLst/>
              <a:gdLst/>
              <a:ahLst/>
              <a:cxnLst/>
              <a:rect l="l" t="t" r="r" b="b"/>
              <a:pathLst>
                <a:path w="722033" h="710012" extrusionOk="0">
                  <a:moveTo>
                    <a:pt x="354406" y="0"/>
                  </a:moveTo>
                  <a:lnTo>
                    <a:pt x="0" y="552155"/>
                  </a:lnTo>
                  <a:lnTo>
                    <a:pt x="154057" y="705878"/>
                  </a:lnTo>
                  <a:lnTo>
                    <a:pt x="722033" y="710013"/>
                  </a:lnTo>
                  <a:lnTo>
                    <a:pt x="354406"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534" name="Google Shape;1534;p26"/>
            <p:cNvGrpSpPr/>
            <p:nvPr/>
          </p:nvGrpSpPr>
          <p:grpSpPr>
            <a:xfrm>
              <a:off x="1769733" y="498545"/>
              <a:ext cx="774235" cy="722651"/>
              <a:chOff x="6846958" y="4952437"/>
              <a:chExt cx="722032" cy="710013"/>
            </a:xfrm>
          </p:grpSpPr>
          <p:sp>
            <p:nvSpPr>
              <p:cNvPr id="1535" name="Google Shape;1535;p26"/>
              <p:cNvSpPr/>
              <p:nvPr/>
            </p:nvSpPr>
            <p:spPr>
              <a:xfrm>
                <a:off x="6846958" y="4952437"/>
                <a:ext cx="722032" cy="710012"/>
              </a:xfrm>
              <a:custGeom>
                <a:avLst/>
                <a:gdLst/>
                <a:ahLst/>
                <a:cxnLst/>
                <a:rect l="l" t="t" r="r" b="b"/>
                <a:pathLst>
                  <a:path w="722032" h="710012" extrusionOk="0">
                    <a:moveTo>
                      <a:pt x="354406" y="0"/>
                    </a:moveTo>
                    <a:lnTo>
                      <a:pt x="0" y="552155"/>
                    </a:lnTo>
                    <a:lnTo>
                      <a:pt x="154057" y="705879"/>
                    </a:lnTo>
                    <a:lnTo>
                      <a:pt x="722033" y="710013"/>
                    </a:lnTo>
                    <a:lnTo>
                      <a:pt x="354406" y="0"/>
                    </a:ln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6" name="Google Shape;1536;p26"/>
              <p:cNvSpPr/>
              <p:nvPr/>
            </p:nvSpPr>
            <p:spPr>
              <a:xfrm>
                <a:off x="7001014" y="4952437"/>
                <a:ext cx="200349" cy="705879"/>
              </a:xfrm>
              <a:custGeom>
                <a:avLst/>
                <a:gdLst/>
                <a:ahLst/>
                <a:cxnLst/>
                <a:rect l="l" t="t" r="r" b="b"/>
                <a:pathLst>
                  <a:path w="200349" h="705879" extrusionOk="0">
                    <a:moveTo>
                      <a:pt x="0" y="705879"/>
                    </a:moveTo>
                    <a:lnTo>
                      <a:pt x="20034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7" name="Google Shape;1537;p26"/>
              <p:cNvSpPr/>
              <p:nvPr/>
            </p:nvSpPr>
            <p:spPr>
              <a:xfrm>
                <a:off x="6846958" y="5504592"/>
                <a:ext cx="544867" cy="4038"/>
              </a:xfrm>
              <a:custGeom>
                <a:avLst/>
                <a:gdLst/>
                <a:ahLst/>
                <a:cxnLst/>
                <a:rect l="l" t="t" r="r" b="b"/>
                <a:pathLst>
                  <a:path w="544867" h="4038" extrusionOk="0">
                    <a:moveTo>
                      <a:pt x="0" y="0"/>
                    </a:moveTo>
                    <a:lnTo>
                      <a:pt x="544868" y="4039"/>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8" name="Google Shape;1538;p26"/>
              <p:cNvSpPr/>
              <p:nvPr/>
            </p:nvSpPr>
            <p:spPr>
              <a:xfrm>
                <a:off x="7391825" y="5508631"/>
                <a:ext cx="177164" cy="153819"/>
              </a:xfrm>
              <a:custGeom>
                <a:avLst/>
                <a:gdLst/>
                <a:ahLst/>
                <a:cxnLst/>
                <a:rect l="l" t="t" r="r" b="b"/>
                <a:pathLst>
                  <a:path w="177164" h="153819" extrusionOk="0">
                    <a:moveTo>
                      <a:pt x="177165" y="15381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9" name="Google Shape;1539;p26"/>
              <p:cNvSpPr/>
              <p:nvPr/>
            </p:nvSpPr>
            <p:spPr>
              <a:xfrm>
                <a:off x="7201364" y="4952437"/>
                <a:ext cx="190461" cy="556193"/>
              </a:xfrm>
              <a:custGeom>
                <a:avLst/>
                <a:gdLst/>
                <a:ahLst/>
                <a:cxnLst/>
                <a:rect l="l" t="t" r="r" b="b"/>
                <a:pathLst>
                  <a:path w="190461" h="556193" extrusionOk="0">
                    <a:moveTo>
                      <a:pt x="190462" y="556193"/>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1540" name="Google Shape;1540;p26"/>
          <p:cNvGrpSpPr/>
          <p:nvPr/>
        </p:nvGrpSpPr>
        <p:grpSpPr>
          <a:xfrm>
            <a:off x="1184835" y="1213839"/>
            <a:ext cx="526417" cy="279333"/>
            <a:chOff x="5791759" y="2630895"/>
            <a:chExt cx="604799" cy="320925"/>
          </a:xfrm>
        </p:grpSpPr>
        <p:sp>
          <p:nvSpPr>
            <p:cNvPr id="1541" name="Google Shape;1541;p26"/>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2" name="Google Shape;1542;p26"/>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3" name="Google Shape;1543;p26"/>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4" name="Google Shape;1544;p26"/>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5" name="Google Shape;1545;p26"/>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6" name="Google Shape;1546;p26"/>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7" name="Google Shape;1547;p26"/>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8" name="Google Shape;1548;p26"/>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9" name="Google Shape;1549;p26"/>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2" name="Rectangle 1"/>
          <p:cNvSpPr/>
          <p:nvPr/>
        </p:nvSpPr>
        <p:spPr>
          <a:xfrm>
            <a:off x="2229362" y="1768055"/>
            <a:ext cx="7838020" cy="4647426"/>
          </a:xfrm>
          <a:prstGeom prst="rect">
            <a:avLst/>
          </a:prstGeom>
          <a:solidFill>
            <a:schemeClr val="bg1"/>
          </a:solidFill>
        </p:spPr>
        <p:txBody>
          <a:bodyPr wrap="square">
            <a:spAutoFit/>
          </a:bodyPr>
          <a:lstStyle/>
          <a:p>
            <a:r>
              <a:rPr lang="en-GB" sz="2000" u="sng" dirty="0">
                <a:solidFill>
                  <a:schemeClr val="tx2">
                    <a:lumMod val="50000"/>
                  </a:schemeClr>
                </a:solidFill>
                <a:latin typeface="SassoonPrimaryInfant" pitchFamily="2" charset="0"/>
                <a:cs typeface="Calibri" panose="020F0502020204030204" pitchFamily="34" charset="0"/>
              </a:rPr>
              <a:t>10 minutes: 4 Rules</a:t>
            </a:r>
          </a:p>
          <a:p>
            <a:r>
              <a:rPr lang="en-GB" sz="2000" dirty="0">
                <a:solidFill>
                  <a:schemeClr val="tx2">
                    <a:lumMod val="50000"/>
                  </a:schemeClr>
                </a:solidFill>
                <a:latin typeface="SassoonPrimaryInfant" pitchFamily="2" charset="0"/>
                <a:cs typeface="Calibri" panose="020F0502020204030204" pitchFamily="34" charset="0"/>
              </a:rPr>
              <a:t>Recapping Year </a:t>
            </a:r>
            <a:r>
              <a:rPr lang="en-GB" sz="2000" dirty="0" smtClean="0">
                <a:solidFill>
                  <a:schemeClr val="tx2">
                    <a:lumMod val="50000"/>
                  </a:schemeClr>
                </a:solidFill>
                <a:latin typeface="SassoonPrimaryInfant" pitchFamily="2" charset="0"/>
                <a:cs typeface="Calibri" panose="020F0502020204030204" pitchFamily="34" charset="0"/>
              </a:rPr>
              <a:t>2 </a:t>
            </a:r>
            <a:r>
              <a:rPr lang="en-GB" sz="2000" dirty="0">
                <a:solidFill>
                  <a:schemeClr val="tx2">
                    <a:lumMod val="50000"/>
                  </a:schemeClr>
                </a:solidFill>
                <a:latin typeface="SassoonPrimaryInfant" pitchFamily="2" charset="0"/>
                <a:cs typeface="Calibri" panose="020F0502020204030204" pitchFamily="34" charset="0"/>
              </a:rPr>
              <a:t>objectives and teaching Year </a:t>
            </a:r>
            <a:r>
              <a:rPr lang="en-GB" sz="2000" dirty="0" smtClean="0">
                <a:solidFill>
                  <a:schemeClr val="tx2">
                    <a:lumMod val="50000"/>
                  </a:schemeClr>
                </a:solidFill>
                <a:latin typeface="SassoonPrimaryInfant" pitchFamily="2" charset="0"/>
                <a:cs typeface="Calibri" panose="020F0502020204030204" pitchFamily="34" charset="0"/>
              </a:rPr>
              <a:t>3 </a:t>
            </a:r>
            <a:r>
              <a:rPr lang="en-GB" sz="2000" dirty="0">
                <a:solidFill>
                  <a:schemeClr val="tx2">
                    <a:lumMod val="50000"/>
                  </a:schemeClr>
                </a:solidFill>
                <a:latin typeface="SassoonPrimaryInfant" pitchFamily="2" charset="0"/>
                <a:cs typeface="Calibri" panose="020F0502020204030204" pitchFamily="34" charset="0"/>
              </a:rPr>
              <a:t>objectives. Focus on the 4 rules of number: addition, subtraction, multiplication and division. </a:t>
            </a:r>
          </a:p>
          <a:p>
            <a:endParaRPr lang="en-GB" sz="2800"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20 minutes: Mental and Oral &amp; Counting</a:t>
            </a:r>
          </a:p>
          <a:p>
            <a:r>
              <a:rPr lang="en-GB" sz="2000" dirty="0">
                <a:solidFill>
                  <a:schemeClr val="tx2">
                    <a:lumMod val="50000"/>
                  </a:schemeClr>
                </a:solidFill>
                <a:latin typeface="SassoonPrimaryInfant" pitchFamily="2" charset="0"/>
                <a:cs typeface="Calibri" panose="020F0502020204030204" pitchFamily="34" charset="0"/>
              </a:rPr>
              <a:t>15 minutes revisiting learnt skills from Year </a:t>
            </a:r>
            <a:r>
              <a:rPr lang="en-GB" sz="2000" dirty="0" smtClean="0">
                <a:solidFill>
                  <a:schemeClr val="tx2">
                    <a:lumMod val="50000"/>
                  </a:schemeClr>
                </a:solidFill>
                <a:latin typeface="SassoonPrimaryInfant" pitchFamily="2" charset="0"/>
                <a:cs typeface="Calibri" panose="020F0502020204030204" pitchFamily="34" charset="0"/>
              </a:rPr>
              <a:t>2 </a:t>
            </a:r>
            <a:r>
              <a:rPr lang="en-GB" sz="2000" dirty="0">
                <a:solidFill>
                  <a:schemeClr val="tx2">
                    <a:lumMod val="50000"/>
                  </a:schemeClr>
                </a:solidFill>
                <a:latin typeface="SassoonPrimaryInfant" pitchFamily="2" charset="0"/>
                <a:cs typeface="Calibri" panose="020F0502020204030204" pitchFamily="34" charset="0"/>
              </a:rPr>
              <a:t>and </a:t>
            </a:r>
            <a:r>
              <a:rPr lang="en-GB" sz="2000" dirty="0" smtClean="0">
                <a:solidFill>
                  <a:schemeClr val="tx2">
                    <a:lumMod val="50000"/>
                  </a:schemeClr>
                </a:solidFill>
                <a:latin typeface="SassoonPrimaryInfant" pitchFamily="2" charset="0"/>
                <a:cs typeface="Calibri" panose="020F0502020204030204" pitchFamily="34" charset="0"/>
              </a:rPr>
              <a:t>3.</a:t>
            </a:r>
            <a:endParaRPr lang="en-GB" sz="2000" dirty="0">
              <a:solidFill>
                <a:schemeClr val="tx2">
                  <a:lumMod val="50000"/>
                </a:schemeClr>
              </a:solidFill>
              <a:latin typeface="SassoonPrimaryInfant" pitchFamily="2" charset="0"/>
              <a:cs typeface="Calibri" panose="020F0502020204030204" pitchFamily="34" charset="0"/>
            </a:endParaRPr>
          </a:p>
          <a:p>
            <a:r>
              <a:rPr lang="en-GB" sz="2000" dirty="0">
                <a:solidFill>
                  <a:schemeClr val="tx2">
                    <a:lumMod val="50000"/>
                  </a:schemeClr>
                </a:solidFill>
                <a:latin typeface="SassoonPrimaryInfant" pitchFamily="2" charset="0"/>
                <a:cs typeface="Calibri" panose="020F0502020204030204" pitchFamily="34" charset="0"/>
              </a:rPr>
              <a:t>5 minutes counting in </a:t>
            </a:r>
            <a:r>
              <a:rPr lang="en-GB" sz="2000" dirty="0" smtClean="0">
                <a:solidFill>
                  <a:schemeClr val="tx2">
                    <a:lumMod val="50000"/>
                  </a:schemeClr>
                </a:solidFill>
                <a:latin typeface="SassoonPrimaryInfant" pitchFamily="2" charset="0"/>
                <a:cs typeface="Calibri" panose="020F0502020204030204" pitchFamily="34" charset="0"/>
              </a:rPr>
              <a:t>4’s, 8’s and 3’s (revisit 10’s, 5’s and 2’s from Year 2)</a:t>
            </a:r>
          </a:p>
          <a:p>
            <a:endParaRPr lang="en-GB" sz="2000" dirty="0">
              <a:solidFill>
                <a:schemeClr val="tx2">
                  <a:lumMod val="50000"/>
                </a:schemeClr>
              </a:solidFill>
              <a:latin typeface="SassoonPrimaryInfant" pitchFamily="2" charset="0"/>
              <a:cs typeface="Calibri" panose="020F0502020204030204" pitchFamily="34" charset="0"/>
            </a:endParaRPr>
          </a:p>
          <a:p>
            <a:r>
              <a:rPr lang="en-GB" sz="2000" u="sng" dirty="0">
                <a:solidFill>
                  <a:srgbClr val="FF0000"/>
                </a:solidFill>
                <a:latin typeface="SassoonPrimaryInfant" pitchFamily="2" charset="0"/>
                <a:cs typeface="Calibri" panose="020F0502020204030204" pitchFamily="34" charset="0"/>
              </a:rPr>
              <a:t>20 minutes: Maths lesson</a:t>
            </a:r>
          </a:p>
          <a:p>
            <a:r>
              <a:rPr lang="en-GB" sz="2000" dirty="0">
                <a:solidFill>
                  <a:schemeClr val="tx2">
                    <a:lumMod val="50000"/>
                  </a:schemeClr>
                </a:solidFill>
                <a:latin typeface="SassoonPrimaryInfant" pitchFamily="2" charset="0"/>
                <a:cs typeface="Calibri" panose="020F0502020204030204" pitchFamily="34" charset="0"/>
              </a:rPr>
              <a:t>Working through the </a:t>
            </a:r>
            <a:r>
              <a:rPr lang="en-GB" sz="2000" dirty="0" smtClean="0">
                <a:solidFill>
                  <a:schemeClr val="tx2">
                    <a:lumMod val="50000"/>
                  </a:schemeClr>
                </a:solidFill>
                <a:latin typeface="SassoonPrimaryInfant" pitchFamily="2" charset="0"/>
                <a:cs typeface="Calibri" panose="020F0502020204030204" pitchFamily="34" charset="0"/>
              </a:rPr>
              <a:t>Y3 </a:t>
            </a:r>
            <a:r>
              <a:rPr lang="en-GB" sz="2000" dirty="0">
                <a:solidFill>
                  <a:schemeClr val="tx2">
                    <a:lumMod val="50000"/>
                  </a:schemeClr>
                </a:solidFill>
                <a:latin typeface="SassoonPrimaryInfant" pitchFamily="2" charset="0"/>
                <a:cs typeface="Calibri" panose="020F0502020204030204" pitchFamily="34" charset="0"/>
              </a:rPr>
              <a:t>maths scheme </a:t>
            </a:r>
          </a:p>
          <a:p>
            <a:endParaRPr lang="en-GB" sz="2800"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15 minutes of Times Tables practice</a:t>
            </a:r>
          </a:p>
          <a:p>
            <a:r>
              <a:rPr lang="en-GB" sz="2000" dirty="0">
                <a:solidFill>
                  <a:schemeClr val="tx2">
                    <a:lumMod val="50000"/>
                  </a:schemeClr>
                </a:solidFill>
                <a:latin typeface="SassoonPrimaryInfant" pitchFamily="2" charset="0"/>
                <a:cs typeface="Calibri" panose="020F0502020204030204" pitchFamily="34" charset="0"/>
              </a:rPr>
              <a:t>Bespoke to the individuals </a:t>
            </a:r>
          </a:p>
        </p:txBody>
      </p:sp>
    </p:spTree>
    <p:extLst>
      <p:ext uri="{BB962C8B-B14F-4D97-AF65-F5344CB8AC3E}">
        <p14:creationId xmlns:p14="http://schemas.microsoft.com/office/powerpoint/2010/main" val="22340713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98"/>
        <p:cNvGrpSpPr/>
        <p:nvPr/>
      </p:nvGrpSpPr>
      <p:grpSpPr>
        <a:xfrm>
          <a:off x="0" y="0"/>
          <a:ext cx="0" cy="0"/>
          <a:chOff x="0" y="0"/>
          <a:chExt cx="0" cy="0"/>
        </a:xfrm>
      </p:grpSpPr>
      <p:sp>
        <p:nvSpPr>
          <p:cNvPr id="1502" name="Google Shape;1502;p26"/>
          <p:cNvSpPr txBox="1">
            <a:spLocks noGrp="1"/>
          </p:cNvSpPr>
          <p:nvPr>
            <p:ph type="title"/>
          </p:nvPr>
        </p:nvSpPr>
        <p:spPr>
          <a:xfrm>
            <a:off x="2543750" y="369921"/>
            <a:ext cx="6957300" cy="1235809"/>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smtClean="0"/>
              <a:t>P</a:t>
            </a:r>
            <a:r>
              <a:rPr lang="en" dirty="0" smtClean="0"/>
              <a:t>lace Value</a:t>
            </a:r>
            <a:endParaRPr dirty="0"/>
          </a:p>
        </p:txBody>
      </p:sp>
      <p:grpSp>
        <p:nvGrpSpPr>
          <p:cNvPr id="1505" name="Google Shape;1505;p26"/>
          <p:cNvGrpSpPr/>
          <p:nvPr/>
        </p:nvGrpSpPr>
        <p:grpSpPr>
          <a:xfrm rot="-8670537">
            <a:off x="1012423" y="477820"/>
            <a:ext cx="358103" cy="1075775"/>
            <a:chOff x="5847863" y="4281335"/>
            <a:chExt cx="358150" cy="1075915"/>
          </a:xfrm>
        </p:grpSpPr>
        <p:sp>
          <p:nvSpPr>
            <p:cNvPr id="1506" name="Google Shape;1506;p26"/>
            <p:cNvSpPr/>
            <p:nvPr/>
          </p:nvSpPr>
          <p:spPr>
            <a:xfrm>
              <a:off x="5888440" y="4281335"/>
              <a:ext cx="317573" cy="1046246"/>
            </a:xfrm>
            <a:custGeom>
              <a:avLst/>
              <a:gdLst/>
              <a:ahLst/>
              <a:cxnLst/>
              <a:rect l="l" t="t" r="r" b="b"/>
              <a:pathLst>
                <a:path w="118830" h="391486" extrusionOk="0">
                  <a:moveTo>
                    <a:pt x="35089" y="714"/>
                  </a:moveTo>
                  <a:cubicBezTo>
                    <a:pt x="15981" y="65971"/>
                    <a:pt x="8906" y="134164"/>
                    <a:pt x="14210" y="201956"/>
                  </a:cubicBezTo>
                  <a:cubicBezTo>
                    <a:pt x="16726" y="233182"/>
                    <a:pt x="25861" y="269628"/>
                    <a:pt x="55036" y="280906"/>
                  </a:cubicBezTo>
                  <a:cubicBezTo>
                    <a:pt x="84211" y="292185"/>
                    <a:pt x="121589" y="263010"/>
                    <a:pt x="118606" y="230945"/>
                  </a:cubicBezTo>
                  <a:cubicBezTo>
                    <a:pt x="115623" y="198880"/>
                    <a:pt x="77500" y="176323"/>
                    <a:pt x="47113" y="187043"/>
                  </a:cubicBezTo>
                  <a:cubicBezTo>
                    <a:pt x="9829" y="200279"/>
                    <a:pt x="-3034" y="247909"/>
                    <a:pt x="508" y="287617"/>
                  </a:cubicBezTo>
                  <a:cubicBezTo>
                    <a:pt x="3360" y="324678"/>
                    <a:pt x="14993" y="360527"/>
                    <a:pt x="34437" y="39220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07" name="Google Shape;1507;p26"/>
            <p:cNvSpPr/>
            <p:nvPr/>
          </p:nvSpPr>
          <p:spPr>
            <a:xfrm>
              <a:off x="5847863" y="5204549"/>
              <a:ext cx="145229" cy="152701"/>
            </a:xfrm>
            <a:custGeom>
              <a:avLst/>
              <a:gdLst/>
              <a:ahLst/>
              <a:cxnLst/>
              <a:rect l="l" t="t" r="r" b="b"/>
              <a:pathLst>
                <a:path w="54342" h="57138" extrusionOk="0">
                  <a:moveTo>
                    <a:pt x="7960" y="23178"/>
                  </a:moveTo>
                  <a:lnTo>
                    <a:pt x="-56" y="17212"/>
                  </a:lnTo>
                  <a:lnTo>
                    <a:pt x="54286" y="57852"/>
                  </a:lnTo>
                  <a:lnTo>
                    <a:pt x="52608" y="714"/>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508" name="Google Shape;1508;p26"/>
          <p:cNvGrpSpPr/>
          <p:nvPr/>
        </p:nvGrpSpPr>
        <p:grpSpPr>
          <a:xfrm>
            <a:off x="3627196" y="1611822"/>
            <a:ext cx="5157927" cy="279331"/>
            <a:chOff x="2600043" y="1462462"/>
            <a:chExt cx="6991903" cy="421505"/>
          </a:xfrm>
        </p:grpSpPr>
        <p:sp>
          <p:nvSpPr>
            <p:cNvPr id="1509" name="Google Shape;1509;p26"/>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510" name="Google Shape;1510;p26"/>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grpSp>
        <p:nvGrpSpPr>
          <p:cNvPr id="1511" name="Google Shape;1511;p26"/>
          <p:cNvGrpSpPr/>
          <p:nvPr/>
        </p:nvGrpSpPr>
        <p:grpSpPr>
          <a:xfrm>
            <a:off x="1620844" y="5824777"/>
            <a:ext cx="569405" cy="570320"/>
            <a:chOff x="1620844" y="5824777"/>
            <a:chExt cx="569405" cy="570320"/>
          </a:xfrm>
        </p:grpSpPr>
        <p:sp>
          <p:nvSpPr>
            <p:cNvPr id="1512" name="Google Shape;1512;p26"/>
            <p:cNvSpPr/>
            <p:nvPr/>
          </p:nvSpPr>
          <p:spPr>
            <a:xfrm rot="68162">
              <a:off x="1625687" y="5830280"/>
              <a:ext cx="559096" cy="559314"/>
            </a:xfrm>
            <a:custGeom>
              <a:avLst/>
              <a:gdLst/>
              <a:ahLst/>
              <a:cxnLst/>
              <a:rect l="l" t="t" r="r" b="b"/>
              <a:pathLst>
                <a:path w="633412" h="628354" extrusionOk="0">
                  <a:moveTo>
                    <a:pt x="0" y="0"/>
                  </a:moveTo>
                  <a:lnTo>
                    <a:pt x="0" y="494709"/>
                  </a:lnTo>
                  <a:lnTo>
                    <a:pt x="138712" y="628355"/>
                  </a:lnTo>
                  <a:lnTo>
                    <a:pt x="633413" y="628355"/>
                  </a:lnTo>
                  <a:lnTo>
                    <a:pt x="633413" y="133645"/>
                  </a:lnTo>
                  <a:lnTo>
                    <a:pt x="494709" y="0"/>
                  </a:ln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513" name="Google Shape;1513;p26"/>
            <p:cNvGrpSpPr/>
            <p:nvPr/>
          </p:nvGrpSpPr>
          <p:grpSpPr>
            <a:xfrm rot="60021">
              <a:off x="1625682" y="5829926"/>
              <a:ext cx="559729" cy="559703"/>
              <a:chOff x="8319351" y="1186300"/>
              <a:chExt cx="642899" cy="638032"/>
            </a:xfrm>
          </p:grpSpPr>
          <p:sp>
            <p:nvSpPr>
              <p:cNvPr id="1514" name="Google Shape;1514;p26"/>
              <p:cNvSpPr/>
              <p:nvPr/>
            </p:nvSpPr>
            <p:spPr>
              <a:xfrm>
                <a:off x="8319351" y="1681029"/>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5" name="Google Shape;1515;p26"/>
              <p:cNvSpPr/>
              <p:nvPr/>
            </p:nvSpPr>
            <p:spPr>
              <a:xfrm>
                <a:off x="8457997"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6" name="Google Shape;1516;p26"/>
              <p:cNvSpPr/>
              <p:nvPr/>
            </p:nvSpPr>
            <p:spPr>
              <a:xfrm>
                <a:off x="8319351" y="1681029"/>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7" name="Google Shape;1517;p26"/>
              <p:cNvSpPr/>
              <p:nvPr/>
            </p:nvSpPr>
            <p:spPr>
              <a:xfrm>
                <a:off x="8319351" y="1186300"/>
                <a:ext cx="9525" cy="494728"/>
              </a:xfrm>
              <a:custGeom>
                <a:avLst/>
                <a:gdLst/>
                <a:ahLst/>
                <a:cxnLst/>
                <a:rect l="l" t="t" r="r" b="b"/>
                <a:pathLst>
                  <a:path w="9525" h="494728" extrusionOk="0">
                    <a:moveTo>
                      <a:pt x="0" y="0"/>
                    </a:moveTo>
                    <a:lnTo>
                      <a:pt x="0" y="494728"/>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8" name="Google Shape;1518;p26"/>
              <p:cNvSpPr/>
              <p:nvPr/>
            </p:nvSpPr>
            <p:spPr>
              <a:xfrm>
                <a:off x="8319351" y="1186300"/>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9" name="Google Shape;1519;p26"/>
              <p:cNvSpPr/>
              <p:nvPr/>
            </p:nvSpPr>
            <p:spPr>
              <a:xfrm>
                <a:off x="8814079" y="1186300"/>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0" name="Google Shape;1520;p26"/>
              <p:cNvSpPr/>
              <p:nvPr/>
            </p:nvSpPr>
            <p:spPr>
              <a:xfrm>
                <a:off x="8319351" y="1186300"/>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1" name="Google Shape;1521;p26"/>
              <p:cNvSpPr/>
              <p:nvPr/>
            </p:nvSpPr>
            <p:spPr>
              <a:xfrm>
                <a:off x="8952725"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2" name="Google Shape;1522;p26"/>
              <p:cNvSpPr/>
              <p:nvPr/>
            </p:nvSpPr>
            <p:spPr>
              <a:xfrm>
                <a:off x="8457997" y="1814807"/>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3" name="Google Shape;1523;p26"/>
              <p:cNvSpPr/>
              <p:nvPr/>
            </p:nvSpPr>
            <p:spPr>
              <a:xfrm>
                <a:off x="8457997" y="1320079"/>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4" name="Google Shape;1524;p26"/>
              <p:cNvSpPr/>
              <p:nvPr/>
            </p:nvSpPr>
            <p:spPr>
              <a:xfrm>
                <a:off x="8814079" y="1186300"/>
                <a:ext cx="9525" cy="494728"/>
              </a:xfrm>
              <a:custGeom>
                <a:avLst/>
                <a:gdLst/>
                <a:ahLst/>
                <a:cxnLst/>
                <a:rect l="l" t="t" r="r" b="b"/>
                <a:pathLst>
                  <a:path w="9525" h="494728" extrusionOk="0">
                    <a:moveTo>
                      <a:pt x="0" y="494728"/>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5" name="Google Shape;1525;p26"/>
              <p:cNvSpPr/>
              <p:nvPr/>
            </p:nvSpPr>
            <p:spPr>
              <a:xfrm>
                <a:off x="8814079" y="1681029"/>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526" name="Google Shape;1526;p26"/>
          <p:cNvGrpSpPr/>
          <p:nvPr/>
        </p:nvGrpSpPr>
        <p:grpSpPr>
          <a:xfrm rot="-483841">
            <a:off x="2241914" y="6165127"/>
            <a:ext cx="334824" cy="202555"/>
            <a:chOff x="9051500" y="249694"/>
            <a:chExt cx="321265" cy="194352"/>
          </a:xfrm>
        </p:grpSpPr>
        <p:sp>
          <p:nvSpPr>
            <p:cNvPr id="1527" name="Google Shape;1527;p26"/>
            <p:cNvSpPr/>
            <p:nvPr/>
          </p:nvSpPr>
          <p:spPr>
            <a:xfrm>
              <a:off x="9051500" y="249694"/>
              <a:ext cx="82181" cy="194352"/>
            </a:xfrm>
            <a:custGeom>
              <a:avLst/>
              <a:gdLst/>
              <a:ahLst/>
              <a:cxnLst/>
              <a:rect l="l" t="t" r="r" b="b"/>
              <a:pathLst>
                <a:path w="82181" h="194352" extrusionOk="0">
                  <a:moveTo>
                    <a:pt x="0" y="49436"/>
                  </a:moveTo>
                  <a:cubicBezTo>
                    <a:pt x="28499" y="91356"/>
                    <a:pt x="22384" y="153114"/>
                    <a:pt x="51473" y="193308"/>
                  </a:cubicBezTo>
                  <a:cubicBezTo>
                    <a:pt x="55931" y="199457"/>
                    <a:pt x="53321" y="176473"/>
                    <a:pt x="53368" y="175761"/>
                  </a:cubicBezTo>
                  <a:cubicBezTo>
                    <a:pt x="54064" y="164928"/>
                    <a:pt x="56188" y="156146"/>
                    <a:pt x="55330" y="145159"/>
                  </a:cubicBezTo>
                  <a:cubicBezTo>
                    <a:pt x="54254" y="131427"/>
                    <a:pt x="65370" y="-17419"/>
                    <a:pt x="82182" y="169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sp>
          <p:nvSpPr>
            <p:cNvPr id="1528" name="Google Shape;1528;p26"/>
            <p:cNvSpPr/>
            <p:nvPr/>
          </p:nvSpPr>
          <p:spPr>
            <a:xfrm>
              <a:off x="9182745" y="370088"/>
              <a:ext cx="31784" cy="6547"/>
            </a:xfrm>
            <a:custGeom>
              <a:avLst/>
              <a:gdLst/>
              <a:ahLst/>
              <a:cxnLst/>
              <a:rect l="l" t="t" r="r" b="b"/>
              <a:pathLst>
                <a:path w="31784" h="6547" extrusionOk="0">
                  <a:moveTo>
                    <a:pt x="0" y="6547"/>
                  </a:moveTo>
                  <a:cubicBezTo>
                    <a:pt x="7725" y="1735"/>
                    <a:pt x="23070" y="1487"/>
                    <a:pt x="31785"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9" name="Google Shape;1529;p26"/>
            <p:cNvSpPr/>
            <p:nvPr/>
          </p:nvSpPr>
          <p:spPr>
            <a:xfrm>
              <a:off x="9184621" y="389946"/>
              <a:ext cx="36823" cy="4501"/>
            </a:xfrm>
            <a:custGeom>
              <a:avLst/>
              <a:gdLst/>
              <a:ahLst/>
              <a:cxnLst/>
              <a:rect l="l" t="t" r="r" b="b"/>
              <a:pathLst>
                <a:path w="36823" h="4501" extrusionOk="0">
                  <a:moveTo>
                    <a:pt x="0" y="3455"/>
                  </a:moveTo>
                  <a:cubicBezTo>
                    <a:pt x="13145" y="5704"/>
                    <a:pt x="24327" y="4227"/>
                    <a:pt x="36824"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0" name="Google Shape;1530;p26"/>
            <p:cNvSpPr/>
            <p:nvPr/>
          </p:nvSpPr>
          <p:spPr>
            <a:xfrm>
              <a:off x="9262473" y="303334"/>
              <a:ext cx="73322" cy="90157"/>
            </a:xfrm>
            <a:custGeom>
              <a:avLst/>
              <a:gdLst/>
              <a:ahLst/>
              <a:cxnLst/>
              <a:rect l="l" t="t" r="r" b="b"/>
              <a:pathLst>
                <a:path w="73322" h="90157" extrusionOk="0">
                  <a:moveTo>
                    <a:pt x="60507" y="3083"/>
                  </a:moveTo>
                  <a:cubicBezTo>
                    <a:pt x="39667" y="-9695"/>
                    <a:pt x="9616" y="20029"/>
                    <a:pt x="18026" y="41248"/>
                  </a:cubicBezTo>
                  <a:cubicBezTo>
                    <a:pt x="23293" y="54554"/>
                    <a:pt x="82644" y="44682"/>
                    <a:pt x="72061" y="69170"/>
                  </a:cubicBezTo>
                  <a:cubicBezTo>
                    <a:pt x="58564" y="100389"/>
                    <a:pt x="-28075" y="89962"/>
                    <a:pt x="9273" y="8100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1" name="Google Shape;1531;p26"/>
            <p:cNvSpPr/>
            <p:nvPr/>
          </p:nvSpPr>
          <p:spPr>
            <a:xfrm>
              <a:off x="9343699" y="260679"/>
              <a:ext cx="29066" cy="57634"/>
            </a:xfrm>
            <a:custGeom>
              <a:avLst/>
              <a:gdLst/>
              <a:ahLst/>
              <a:cxnLst/>
              <a:rect l="l" t="t" r="r" b="b"/>
              <a:pathLst>
                <a:path w="29066" h="57634" extrusionOk="0">
                  <a:moveTo>
                    <a:pt x="9648" y="1876"/>
                  </a:moveTo>
                  <a:cubicBezTo>
                    <a:pt x="-3592" y="10122"/>
                    <a:pt x="22621" y="-8186"/>
                    <a:pt x="28650" y="4848"/>
                  </a:cubicBezTo>
                  <a:cubicBezTo>
                    <a:pt x="32422" y="13019"/>
                    <a:pt x="9448" y="38199"/>
                    <a:pt x="3495" y="34551"/>
                  </a:cubicBezTo>
                  <a:cubicBezTo>
                    <a:pt x="-3687" y="30147"/>
                    <a:pt x="27269" y="30994"/>
                    <a:pt x="28317" y="39356"/>
                  </a:cubicBezTo>
                  <a:cubicBezTo>
                    <a:pt x="29879" y="51825"/>
                    <a:pt x="-1220" y="65999"/>
                    <a:pt x="37" y="5152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532" name="Google Shape;1532;p26"/>
          <p:cNvGrpSpPr/>
          <p:nvPr/>
        </p:nvGrpSpPr>
        <p:grpSpPr>
          <a:xfrm>
            <a:off x="1769733" y="498451"/>
            <a:ext cx="798734" cy="722746"/>
            <a:chOff x="1769733" y="498451"/>
            <a:chExt cx="798734" cy="722746"/>
          </a:xfrm>
        </p:grpSpPr>
        <p:sp>
          <p:nvSpPr>
            <p:cNvPr id="1533" name="Google Shape;1533;p26"/>
            <p:cNvSpPr/>
            <p:nvPr/>
          </p:nvSpPr>
          <p:spPr>
            <a:xfrm>
              <a:off x="1794086" y="498451"/>
              <a:ext cx="774380" cy="722437"/>
            </a:xfrm>
            <a:custGeom>
              <a:avLst/>
              <a:gdLst/>
              <a:ahLst/>
              <a:cxnLst/>
              <a:rect l="l" t="t" r="r" b="b"/>
              <a:pathLst>
                <a:path w="722033" h="710012" extrusionOk="0">
                  <a:moveTo>
                    <a:pt x="354406" y="0"/>
                  </a:moveTo>
                  <a:lnTo>
                    <a:pt x="0" y="552155"/>
                  </a:lnTo>
                  <a:lnTo>
                    <a:pt x="154057" y="705878"/>
                  </a:lnTo>
                  <a:lnTo>
                    <a:pt x="722033" y="710013"/>
                  </a:lnTo>
                  <a:lnTo>
                    <a:pt x="354406"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534" name="Google Shape;1534;p26"/>
            <p:cNvGrpSpPr/>
            <p:nvPr/>
          </p:nvGrpSpPr>
          <p:grpSpPr>
            <a:xfrm>
              <a:off x="1769733" y="498545"/>
              <a:ext cx="774235" cy="722651"/>
              <a:chOff x="6846958" y="4952437"/>
              <a:chExt cx="722032" cy="710013"/>
            </a:xfrm>
          </p:grpSpPr>
          <p:sp>
            <p:nvSpPr>
              <p:cNvPr id="1535" name="Google Shape;1535;p26"/>
              <p:cNvSpPr/>
              <p:nvPr/>
            </p:nvSpPr>
            <p:spPr>
              <a:xfrm>
                <a:off x="6846958" y="4952437"/>
                <a:ext cx="722032" cy="710012"/>
              </a:xfrm>
              <a:custGeom>
                <a:avLst/>
                <a:gdLst/>
                <a:ahLst/>
                <a:cxnLst/>
                <a:rect l="l" t="t" r="r" b="b"/>
                <a:pathLst>
                  <a:path w="722032" h="710012" extrusionOk="0">
                    <a:moveTo>
                      <a:pt x="354406" y="0"/>
                    </a:moveTo>
                    <a:lnTo>
                      <a:pt x="0" y="552155"/>
                    </a:lnTo>
                    <a:lnTo>
                      <a:pt x="154057" y="705879"/>
                    </a:lnTo>
                    <a:lnTo>
                      <a:pt x="722033" y="710013"/>
                    </a:lnTo>
                    <a:lnTo>
                      <a:pt x="354406" y="0"/>
                    </a:ln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6" name="Google Shape;1536;p26"/>
              <p:cNvSpPr/>
              <p:nvPr/>
            </p:nvSpPr>
            <p:spPr>
              <a:xfrm>
                <a:off x="7001014" y="4952437"/>
                <a:ext cx="200349" cy="705879"/>
              </a:xfrm>
              <a:custGeom>
                <a:avLst/>
                <a:gdLst/>
                <a:ahLst/>
                <a:cxnLst/>
                <a:rect l="l" t="t" r="r" b="b"/>
                <a:pathLst>
                  <a:path w="200349" h="705879" extrusionOk="0">
                    <a:moveTo>
                      <a:pt x="0" y="705879"/>
                    </a:moveTo>
                    <a:lnTo>
                      <a:pt x="20034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7" name="Google Shape;1537;p26"/>
              <p:cNvSpPr/>
              <p:nvPr/>
            </p:nvSpPr>
            <p:spPr>
              <a:xfrm>
                <a:off x="6846958" y="5504592"/>
                <a:ext cx="544867" cy="4038"/>
              </a:xfrm>
              <a:custGeom>
                <a:avLst/>
                <a:gdLst/>
                <a:ahLst/>
                <a:cxnLst/>
                <a:rect l="l" t="t" r="r" b="b"/>
                <a:pathLst>
                  <a:path w="544867" h="4038" extrusionOk="0">
                    <a:moveTo>
                      <a:pt x="0" y="0"/>
                    </a:moveTo>
                    <a:lnTo>
                      <a:pt x="544868" y="4039"/>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8" name="Google Shape;1538;p26"/>
              <p:cNvSpPr/>
              <p:nvPr/>
            </p:nvSpPr>
            <p:spPr>
              <a:xfrm>
                <a:off x="7391825" y="5508631"/>
                <a:ext cx="177164" cy="153819"/>
              </a:xfrm>
              <a:custGeom>
                <a:avLst/>
                <a:gdLst/>
                <a:ahLst/>
                <a:cxnLst/>
                <a:rect l="l" t="t" r="r" b="b"/>
                <a:pathLst>
                  <a:path w="177164" h="153819" extrusionOk="0">
                    <a:moveTo>
                      <a:pt x="177165" y="15381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9" name="Google Shape;1539;p26"/>
              <p:cNvSpPr/>
              <p:nvPr/>
            </p:nvSpPr>
            <p:spPr>
              <a:xfrm>
                <a:off x="7201364" y="4952437"/>
                <a:ext cx="190461" cy="556193"/>
              </a:xfrm>
              <a:custGeom>
                <a:avLst/>
                <a:gdLst/>
                <a:ahLst/>
                <a:cxnLst/>
                <a:rect l="l" t="t" r="r" b="b"/>
                <a:pathLst>
                  <a:path w="190461" h="556193" extrusionOk="0">
                    <a:moveTo>
                      <a:pt x="190462" y="556193"/>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1540" name="Google Shape;1540;p26"/>
          <p:cNvGrpSpPr/>
          <p:nvPr/>
        </p:nvGrpSpPr>
        <p:grpSpPr>
          <a:xfrm>
            <a:off x="1184835" y="1213839"/>
            <a:ext cx="526417" cy="279333"/>
            <a:chOff x="5791759" y="2630895"/>
            <a:chExt cx="604799" cy="320925"/>
          </a:xfrm>
        </p:grpSpPr>
        <p:sp>
          <p:nvSpPr>
            <p:cNvPr id="1541" name="Google Shape;1541;p26"/>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2" name="Google Shape;1542;p26"/>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3" name="Google Shape;1543;p26"/>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4" name="Google Shape;1544;p26"/>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5" name="Google Shape;1545;p26"/>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6" name="Google Shape;1546;p26"/>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7" name="Google Shape;1547;p26"/>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8" name="Google Shape;1548;p26"/>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9" name="Google Shape;1549;p26"/>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2" name="Rectangle 1"/>
          <p:cNvSpPr/>
          <p:nvPr/>
        </p:nvSpPr>
        <p:spPr>
          <a:xfrm>
            <a:off x="733405" y="2146522"/>
            <a:ext cx="11214566" cy="4154984"/>
          </a:xfrm>
          <a:prstGeom prst="rect">
            <a:avLst/>
          </a:prstGeom>
          <a:solidFill>
            <a:schemeClr val="bg1"/>
          </a:solidFill>
        </p:spPr>
        <p:txBody>
          <a:bodyPr wrap="square">
            <a:spAutoFit/>
          </a:bodyPr>
          <a:lstStyle/>
          <a:p>
            <a:r>
              <a:rPr lang="en-GB" sz="2400" u="sng" dirty="0">
                <a:solidFill>
                  <a:schemeClr val="tx2">
                    <a:lumMod val="50000"/>
                  </a:schemeClr>
                </a:solidFill>
                <a:latin typeface="SassoonPrimaryInfant" pitchFamily="2" charset="0"/>
                <a:cs typeface="Calibri" panose="020F0502020204030204" pitchFamily="34" charset="0"/>
              </a:rPr>
              <a:t>Recognise the value of each digit in a </a:t>
            </a:r>
            <a:r>
              <a:rPr lang="en-GB" sz="2400" u="sng" dirty="0" smtClean="0">
                <a:solidFill>
                  <a:schemeClr val="tx2">
                    <a:lumMod val="50000"/>
                  </a:schemeClr>
                </a:solidFill>
                <a:latin typeface="SassoonPrimaryInfant" pitchFamily="2" charset="0"/>
                <a:cs typeface="Calibri" panose="020F0502020204030204" pitchFamily="34" charset="0"/>
              </a:rPr>
              <a:t>3-digit </a:t>
            </a:r>
            <a:r>
              <a:rPr lang="en-GB" sz="2400" u="sng" dirty="0">
                <a:solidFill>
                  <a:schemeClr val="tx2">
                    <a:lumMod val="50000"/>
                  </a:schemeClr>
                </a:solidFill>
                <a:latin typeface="SassoonPrimaryInfant" pitchFamily="2" charset="0"/>
                <a:cs typeface="Calibri" panose="020F0502020204030204" pitchFamily="34" charset="0"/>
              </a:rPr>
              <a:t>number.</a:t>
            </a:r>
          </a:p>
          <a:p>
            <a:pPr marL="342900" indent="-342900">
              <a:buFont typeface="Arial" panose="020B0604020202020204" pitchFamily="34" charset="0"/>
              <a:buChar char="•"/>
            </a:pPr>
            <a:r>
              <a:rPr lang="en-GB" sz="2400" dirty="0">
                <a:solidFill>
                  <a:schemeClr val="tx2">
                    <a:lumMod val="50000"/>
                  </a:schemeClr>
                </a:solidFill>
                <a:latin typeface="SassoonPrimaryInfant" pitchFamily="2" charset="0"/>
                <a:cs typeface="Calibri" panose="020F0502020204030204" pitchFamily="34" charset="0"/>
              </a:rPr>
              <a:t>In the number </a:t>
            </a:r>
            <a:r>
              <a:rPr lang="en-GB" sz="2400" dirty="0" smtClean="0">
                <a:solidFill>
                  <a:schemeClr val="tx2">
                    <a:lumMod val="50000"/>
                  </a:schemeClr>
                </a:solidFill>
                <a:latin typeface="SassoonPrimaryInfant" pitchFamily="2" charset="0"/>
                <a:cs typeface="Calibri" panose="020F0502020204030204" pitchFamily="34" charset="0"/>
              </a:rPr>
              <a:t>854</a:t>
            </a:r>
            <a:r>
              <a:rPr lang="en-GB" sz="2400" dirty="0">
                <a:solidFill>
                  <a:schemeClr val="tx2">
                    <a:lumMod val="50000"/>
                  </a:schemeClr>
                </a:solidFill>
                <a:latin typeface="SassoonPrimaryInfant" pitchFamily="2" charset="0"/>
                <a:cs typeface="Calibri" panose="020F0502020204030204" pitchFamily="34" charset="0"/>
              </a:rPr>
              <a:t>, </a:t>
            </a:r>
            <a:r>
              <a:rPr lang="en-GB" sz="2400" dirty="0" smtClean="0">
                <a:solidFill>
                  <a:schemeClr val="tx2">
                    <a:lumMod val="50000"/>
                  </a:schemeClr>
                </a:solidFill>
                <a:latin typeface="SassoonPrimaryInfant" pitchFamily="2" charset="0"/>
                <a:cs typeface="Calibri" panose="020F0502020204030204" pitchFamily="34" charset="0"/>
              </a:rPr>
              <a:t>the </a:t>
            </a:r>
            <a:r>
              <a:rPr lang="en-GB" sz="2400" dirty="0">
                <a:solidFill>
                  <a:schemeClr val="tx2">
                    <a:lumMod val="50000"/>
                  </a:schemeClr>
                </a:solidFill>
                <a:latin typeface="SassoonPrimaryInfant" pitchFamily="2" charset="0"/>
                <a:cs typeface="Calibri" panose="020F0502020204030204" pitchFamily="34" charset="0"/>
              </a:rPr>
              <a:t>8 represents </a:t>
            </a:r>
            <a:r>
              <a:rPr lang="en-GB" sz="2400" dirty="0" smtClean="0">
                <a:solidFill>
                  <a:schemeClr val="tx2">
                    <a:lumMod val="50000"/>
                  </a:schemeClr>
                </a:solidFill>
                <a:latin typeface="SassoonPrimaryInfant" pitchFamily="2" charset="0"/>
                <a:cs typeface="Calibri" panose="020F0502020204030204" pitchFamily="34" charset="0"/>
              </a:rPr>
              <a:t>800 (or 8 hundreds), </a:t>
            </a:r>
            <a:r>
              <a:rPr lang="en-GB" sz="2400" dirty="0">
                <a:solidFill>
                  <a:schemeClr val="tx2">
                    <a:lumMod val="50000"/>
                  </a:schemeClr>
                </a:solidFill>
                <a:latin typeface="SassoonPrimaryInfant" pitchFamily="2" charset="0"/>
                <a:cs typeface="Calibri" panose="020F0502020204030204" pitchFamily="34" charset="0"/>
              </a:rPr>
              <a:t>and the 5 represents </a:t>
            </a:r>
            <a:r>
              <a:rPr lang="en-GB" sz="2400" dirty="0" smtClean="0">
                <a:solidFill>
                  <a:schemeClr val="tx2">
                    <a:lumMod val="50000"/>
                  </a:schemeClr>
                </a:solidFill>
                <a:latin typeface="SassoonPrimaryInfant" pitchFamily="2" charset="0"/>
                <a:cs typeface="Calibri" panose="020F0502020204030204" pitchFamily="34" charset="0"/>
              </a:rPr>
              <a:t>50 (or five tens) </a:t>
            </a:r>
            <a:r>
              <a:rPr lang="en-GB" sz="2400" dirty="0">
                <a:solidFill>
                  <a:schemeClr val="tx2">
                    <a:lumMod val="50000"/>
                  </a:schemeClr>
                </a:solidFill>
                <a:latin typeface="SassoonPrimaryInfant" pitchFamily="2" charset="0"/>
                <a:cs typeface="Calibri" panose="020F0502020204030204" pitchFamily="34" charset="0"/>
              </a:rPr>
              <a:t>and the 4 represents 4 ones.</a:t>
            </a:r>
          </a:p>
          <a:p>
            <a:pPr marL="342900" indent="-342900">
              <a:buFont typeface="Arial" panose="020B0604020202020204" pitchFamily="34" charset="0"/>
              <a:buChar char="•"/>
            </a:pPr>
            <a:r>
              <a:rPr lang="en-GB" sz="2400" dirty="0">
                <a:solidFill>
                  <a:schemeClr val="tx2">
                    <a:lumMod val="50000"/>
                  </a:schemeClr>
                </a:solidFill>
                <a:latin typeface="SassoonPrimaryInfant" pitchFamily="2" charset="0"/>
                <a:cs typeface="Calibri" panose="020F0502020204030204" pitchFamily="34" charset="0"/>
              </a:rPr>
              <a:t>Recognise the value in tenths and hundredths in decimal numbers. </a:t>
            </a:r>
          </a:p>
          <a:p>
            <a:endParaRPr lang="en-GB" sz="2400" u="sng" dirty="0">
              <a:solidFill>
                <a:schemeClr val="tx2">
                  <a:lumMod val="50000"/>
                </a:schemeClr>
              </a:solidFill>
              <a:latin typeface="SassoonPrimaryInfant" pitchFamily="2" charset="0"/>
              <a:cs typeface="Calibri" panose="020F0502020204030204" pitchFamily="34" charset="0"/>
            </a:endParaRPr>
          </a:p>
          <a:p>
            <a:r>
              <a:rPr lang="en-GB" sz="2400" u="sng" dirty="0" smtClean="0">
                <a:solidFill>
                  <a:schemeClr val="tx2">
                    <a:lumMod val="50000"/>
                  </a:schemeClr>
                </a:solidFill>
                <a:latin typeface="SassoonPrimaryInfant" pitchFamily="2" charset="0"/>
                <a:cs typeface="Calibri" panose="020F0502020204030204" pitchFamily="34" charset="0"/>
              </a:rPr>
              <a:t>Counting: </a:t>
            </a:r>
          </a:p>
          <a:p>
            <a:pPr marL="342900" indent="-342900">
              <a:buFont typeface="Arial" panose="020B0604020202020204" pitchFamily="34" charset="0"/>
              <a:buChar char="•"/>
            </a:pPr>
            <a:r>
              <a:rPr lang="en-GB" sz="2400" dirty="0" smtClean="0">
                <a:solidFill>
                  <a:schemeClr val="tx2">
                    <a:lumMod val="50000"/>
                  </a:schemeClr>
                </a:solidFill>
                <a:latin typeface="SassoonPrimaryInfant" pitchFamily="2" charset="0"/>
                <a:cs typeface="Calibri" panose="020F0502020204030204" pitchFamily="34" charset="0"/>
              </a:rPr>
              <a:t>In steps of 10, 5, 2, 4, 8, 3, </a:t>
            </a:r>
            <a:r>
              <a:rPr lang="en-GB" sz="2400" dirty="0">
                <a:solidFill>
                  <a:schemeClr val="tx2">
                    <a:lumMod val="50000"/>
                  </a:schemeClr>
                </a:solidFill>
                <a:latin typeface="SassoonPrimaryInfant" pitchFamily="2" charset="0"/>
                <a:cs typeface="Calibri" panose="020F0502020204030204" pitchFamily="34" charset="0"/>
              </a:rPr>
              <a:t>50, </a:t>
            </a:r>
            <a:r>
              <a:rPr lang="en-GB" sz="2400" dirty="0" smtClean="0">
                <a:solidFill>
                  <a:schemeClr val="tx2">
                    <a:lumMod val="50000"/>
                  </a:schemeClr>
                </a:solidFill>
                <a:latin typeface="SassoonPrimaryInfant" pitchFamily="2" charset="0"/>
                <a:cs typeface="Calibri" panose="020F0502020204030204" pitchFamily="34" charset="0"/>
              </a:rPr>
              <a:t>100 </a:t>
            </a:r>
          </a:p>
          <a:p>
            <a:pPr marL="342900" indent="-342900">
              <a:buFont typeface="Arial" panose="020B0604020202020204" pitchFamily="34" charset="0"/>
              <a:buChar char="•"/>
            </a:pPr>
            <a:r>
              <a:rPr lang="en-GB" sz="2400" dirty="0" smtClean="0">
                <a:solidFill>
                  <a:schemeClr val="tx2">
                    <a:lumMod val="50000"/>
                  </a:schemeClr>
                </a:solidFill>
                <a:latin typeface="SassoonPrimaryInfant" pitchFamily="2" charset="0"/>
                <a:cs typeface="Calibri" panose="020F0502020204030204" pitchFamily="34" charset="0"/>
              </a:rPr>
              <a:t>Counting </a:t>
            </a:r>
            <a:r>
              <a:rPr lang="en-GB" sz="2400" dirty="0">
                <a:solidFill>
                  <a:schemeClr val="tx2">
                    <a:lumMod val="50000"/>
                  </a:schemeClr>
                </a:solidFill>
                <a:latin typeface="SassoonPrimaryInfant" pitchFamily="2" charset="0"/>
                <a:cs typeface="Calibri" panose="020F0502020204030204" pitchFamily="34" charset="0"/>
              </a:rPr>
              <a:t>in 100s starting from 200: 200, 300, 400, etc.</a:t>
            </a:r>
          </a:p>
          <a:p>
            <a:endParaRPr lang="en-GB" sz="2400" u="sng" dirty="0">
              <a:solidFill>
                <a:schemeClr val="tx2">
                  <a:lumMod val="50000"/>
                </a:schemeClr>
              </a:solidFill>
              <a:latin typeface="SassoonPrimaryInfant" pitchFamily="2" charset="0"/>
              <a:cs typeface="Calibri" panose="020F0502020204030204" pitchFamily="34" charset="0"/>
            </a:endParaRPr>
          </a:p>
          <a:p>
            <a:r>
              <a:rPr lang="en-GB" sz="2400" u="sng" dirty="0">
                <a:solidFill>
                  <a:schemeClr val="tx2">
                    <a:lumMod val="50000"/>
                  </a:schemeClr>
                </a:solidFill>
                <a:latin typeface="SassoonPrimaryInfant" pitchFamily="2" charset="0"/>
                <a:cs typeface="Calibri" panose="020F0502020204030204" pitchFamily="34" charset="0"/>
              </a:rPr>
              <a:t>Compare and order numbers up to </a:t>
            </a:r>
            <a:r>
              <a:rPr lang="en-GB" sz="2400" u="sng" dirty="0" smtClean="0">
                <a:solidFill>
                  <a:schemeClr val="tx2">
                    <a:lumMod val="50000"/>
                  </a:schemeClr>
                </a:solidFill>
                <a:latin typeface="SassoonPrimaryInfant" pitchFamily="2" charset="0"/>
                <a:cs typeface="Calibri" panose="020F0502020204030204" pitchFamily="34" charset="0"/>
              </a:rPr>
              <a:t>1,000</a:t>
            </a:r>
            <a:r>
              <a:rPr lang="en-GB" sz="2400" u="sng" dirty="0">
                <a:solidFill>
                  <a:schemeClr val="tx2">
                    <a:lumMod val="50000"/>
                  </a:schemeClr>
                </a:solidFill>
                <a:latin typeface="SassoonPrimaryInfant" pitchFamily="2" charset="0"/>
                <a:cs typeface="Calibri" panose="020F0502020204030204" pitchFamily="34" charset="0"/>
              </a:rPr>
              <a:t>.</a:t>
            </a:r>
          </a:p>
          <a:p>
            <a:pPr marL="342900" indent="-342900">
              <a:buFont typeface="Arial" panose="020B0604020202020204" pitchFamily="34" charset="0"/>
              <a:buChar char="•"/>
            </a:pPr>
            <a:r>
              <a:rPr lang="en-GB" sz="2400" dirty="0">
                <a:solidFill>
                  <a:schemeClr val="tx2">
                    <a:lumMod val="50000"/>
                  </a:schemeClr>
                </a:solidFill>
                <a:latin typeface="SassoonPrimaryInfant" pitchFamily="2" charset="0"/>
                <a:cs typeface="Calibri" panose="020F0502020204030204" pitchFamily="34" charset="0"/>
              </a:rPr>
              <a:t>Is </a:t>
            </a:r>
            <a:r>
              <a:rPr lang="en-GB" sz="2400" dirty="0" smtClean="0">
                <a:solidFill>
                  <a:schemeClr val="tx2">
                    <a:lumMod val="50000"/>
                  </a:schemeClr>
                </a:solidFill>
                <a:latin typeface="SassoonPrimaryInfant" pitchFamily="2" charset="0"/>
                <a:cs typeface="Calibri" panose="020F0502020204030204" pitchFamily="34" charset="0"/>
              </a:rPr>
              <a:t>337 </a:t>
            </a:r>
            <a:r>
              <a:rPr lang="en-GB" sz="2400" dirty="0">
                <a:solidFill>
                  <a:schemeClr val="tx2">
                    <a:lumMod val="50000"/>
                  </a:schemeClr>
                </a:solidFill>
                <a:latin typeface="SassoonPrimaryInfant" pitchFamily="2" charset="0"/>
                <a:cs typeface="Calibri" panose="020F0502020204030204" pitchFamily="34" charset="0"/>
              </a:rPr>
              <a:t>greater or smaller than </a:t>
            </a:r>
            <a:r>
              <a:rPr lang="en-GB" sz="2400" dirty="0" smtClean="0">
                <a:solidFill>
                  <a:schemeClr val="tx2">
                    <a:lumMod val="50000"/>
                  </a:schemeClr>
                </a:solidFill>
                <a:latin typeface="SassoonPrimaryInfant" pitchFamily="2" charset="0"/>
                <a:cs typeface="Calibri" panose="020F0502020204030204" pitchFamily="34" charset="0"/>
              </a:rPr>
              <a:t>331? </a:t>
            </a:r>
            <a:endParaRPr lang="en-GB" sz="2400" dirty="0">
              <a:solidFill>
                <a:schemeClr val="tx2">
                  <a:lumMod val="50000"/>
                </a:schemeClr>
              </a:solidFill>
              <a:latin typeface="SassoonPrimaryInfant" pitchFamily="2" charset="0"/>
              <a:cs typeface="Calibri" panose="020F0502020204030204" pitchFamily="34" charset="0"/>
            </a:endParaRPr>
          </a:p>
        </p:txBody>
      </p:sp>
    </p:spTree>
    <p:extLst>
      <p:ext uri="{BB962C8B-B14F-4D97-AF65-F5344CB8AC3E}">
        <p14:creationId xmlns:p14="http://schemas.microsoft.com/office/powerpoint/2010/main" val="13741035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1889" y="368273"/>
            <a:ext cx="9524400" cy="763500"/>
          </a:xfrm>
        </p:spPr>
        <p:txBody>
          <a:bodyPr/>
          <a:lstStyle/>
          <a:p>
            <a:r>
              <a:rPr lang="en-GB" dirty="0" smtClean="0"/>
              <a:t>CPA approach – Represent numbers to 1,000</a:t>
            </a:r>
            <a:endParaRPr lang="en-GB" dirty="0"/>
          </a:p>
        </p:txBody>
      </p:sp>
      <p:sp>
        <p:nvSpPr>
          <p:cNvPr id="6" name="Title 1"/>
          <p:cNvSpPr txBox="1">
            <a:spLocks/>
          </p:cNvSpPr>
          <p:nvPr/>
        </p:nvSpPr>
        <p:spPr>
          <a:xfrm>
            <a:off x="513129" y="2343129"/>
            <a:ext cx="9524400" cy="763500"/>
          </a:xfrm>
          <a:prstGeom prst="rect">
            <a:avLst/>
          </a:prstGeom>
          <a:noFill/>
          <a:ln>
            <a:noFill/>
          </a:ln>
          <a:effectLst>
            <a:outerShdw dist="19050" algn="bl" rotWithShape="0">
              <a:srgbClr val="FFFFFF"/>
            </a:outerShdw>
          </a:effectLst>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1" i="0" u="none" strike="noStrike" cap="none">
                <a:solidFill>
                  <a:schemeClr val="dk1"/>
                </a:solidFill>
                <a:latin typeface="Shadows Into Light Two"/>
                <a:ea typeface="Shadows Into Light Two"/>
                <a:cs typeface="Shadows Into Light Two"/>
                <a:sym typeface="Shadows Into Light Two"/>
              </a:defRPr>
            </a:lvl1pPr>
            <a:lvl2pPr marR="0" lvl="1"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9pPr>
          </a:lstStyle>
          <a:p>
            <a:r>
              <a:rPr lang="en-GB" dirty="0" smtClean="0"/>
              <a:t>Concrete</a:t>
            </a:r>
            <a:endParaRPr lang="en-GB" dirty="0"/>
          </a:p>
        </p:txBody>
      </p:sp>
      <p:pic>
        <p:nvPicPr>
          <p:cNvPr id="5" name="Picture 4"/>
          <p:cNvPicPr>
            <a:picLocks noChangeAspect="1"/>
          </p:cNvPicPr>
          <p:nvPr/>
        </p:nvPicPr>
        <p:blipFill rotWithShape="1">
          <a:blip r:embed="rId3"/>
          <a:srcRect r="9054"/>
          <a:stretch/>
        </p:blipFill>
        <p:spPr>
          <a:xfrm>
            <a:off x="3479401" y="3106629"/>
            <a:ext cx="4069154" cy="2106924"/>
          </a:xfrm>
          <a:prstGeom prst="rect">
            <a:avLst/>
          </a:prstGeom>
        </p:spPr>
      </p:pic>
      <p:sp>
        <p:nvSpPr>
          <p:cNvPr id="8" name="Title 1"/>
          <p:cNvSpPr txBox="1">
            <a:spLocks/>
          </p:cNvSpPr>
          <p:nvPr/>
        </p:nvSpPr>
        <p:spPr>
          <a:xfrm>
            <a:off x="4489996" y="2475197"/>
            <a:ext cx="9524400" cy="763500"/>
          </a:xfrm>
          <a:prstGeom prst="rect">
            <a:avLst/>
          </a:prstGeom>
          <a:noFill/>
          <a:ln>
            <a:noFill/>
          </a:ln>
          <a:effectLst>
            <a:outerShdw dist="19050" algn="bl" rotWithShape="0">
              <a:srgbClr val="FFFFFF"/>
            </a:outerShdw>
          </a:effectLst>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1" i="0" u="none" strike="noStrike" cap="none">
                <a:solidFill>
                  <a:schemeClr val="dk1"/>
                </a:solidFill>
                <a:latin typeface="Shadows Into Light Two"/>
                <a:ea typeface="Shadows Into Light Two"/>
                <a:cs typeface="Shadows Into Light Two"/>
                <a:sym typeface="Shadows Into Light Two"/>
              </a:defRPr>
            </a:lvl1pPr>
            <a:lvl2pPr marR="0" lvl="1"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9pPr>
          </a:lstStyle>
          <a:p>
            <a:r>
              <a:rPr lang="en-GB" dirty="0" smtClean="0"/>
              <a:t>Pictorial</a:t>
            </a:r>
            <a:endParaRPr lang="en-GB" dirty="0"/>
          </a:p>
        </p:txBody>
      </p:sp>
      <p:pic>
        <p:nvPicPr>
          <p:cNvPr id="7" name="Picture 6"/>
          <p:cNvPicPr>
            <a:picLocks noChangeAspect="1"/>
          </p:cNvPicPr>
          <p:nvPr/>
        </p:nvPicPr>
        <p:blipFill>
          <a:blip r:embed="rId4"/>
          <a:stretch>
            <a:fillRect/>
          </a:stretch>
        </p:blipFill>
        <p:spPr>
          <a:xfrm>
            <a:off x="8113684" y="3238697"/>
            <a:ext cx="3847690" cy="2586301"/>
          </a:xfrm>
          <a:prstGeom prst="rect">
            <a:avLst/>
          </a:prstGeom>
        </p:spPr>
      </p:pic>
      <p:sp>
        <p:nvSpPr>
          <p:cNvPr id="10" name="Title 1"/>
          <p:cNvSpPr txBox="1">
            <a:spLocks/>
          </p:cNvSpPr>
          <p:nvPr/>
        </p:nvSpPr>
        <p:spPr>
          <a:xfrm>
            <a:off x="9252196" y="2491787"/>
            <a:ext cx="2632810" cy="763500"/>
          </a:xfrm>
          <a:prstGeom prst="rect">
            <a:avLst/>
          </a:prstGeom>
          <a:noFill/>
          <a:ln>
            <a:noFill/>
          </a:ln>
          <a:effectLst>
            <a:outerShdw dist="19050" algn="bl" rotWithShape="0">
              <a:srgbClr val="FFFFFF"/>
            </a:outerShdw>
          </a:effectLst>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1" i="0" u="none" strike="noStrike" cap="none">
                <a:solidFill>
                  <a:schemeClr val="dk1"/>
                </a:solidFill>
                <a:latin typeface="Shadows Into Light Two"/>
                <a:ea typeface="Shadows Into Light Two"/>
                <a:cs typeface="Shadows Into Light Two"/>
                <a:sym typeface="Shadows Into Light Two"/>
              </a:defRPr>
            </a:lvl1pPr>
            <a:lvl2pPr marR="0" lvl="1"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9pPr>
          </a:lstStyle>
          <a:p>
            <a:r>
              <a:rPr lang="en-GB" dirty="0" smtClean="0"/>
              <a:t>Abstract</a:t>
            </a:r>
            <a:endParaRPr lang="en-GB" dirty="0"/>
          </a:p>
        </p:txBody>
      </p:sp>
      <p:pic>
        <p:nvPicPr>
          <p:cNvPr id="2052" name="Picture 4" descr="Halving a 3 digit number - Y4 - YouTub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418" y="3184251"/>
            <a:ext cx="2439707" cy="137278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3-digit numbers are tricky! Part II | Musings of a Mathematical Mom"/>
          <p:cNvPicPr>
            <a:picLocks noChangeAspect="1" noChangeArrowheads="1"/>
          </p:cNvPicPr>
          <p:nvPr/>
        </p:nvPicPr>
        <p:blipFill rotWithShape="1">
          <a:blip r:embed="rId6">
            <a:extLst>
              <a:ext uri="{28A0092B-C50C-407E-A947-70E740481C1C}">
                <a14:useLocalDpi xmlns:a14="http://schemas.microsoft.com/office/drawing/2010/main" val="0"/>
              </a:ext>
            </a:extLst>
          </a:blip>
          <a:srcRect l="5412" t="56403" r="60155" b="16353"/>
          <a:stretch/>
        </p:blipFill>
        <p:spPr bwMode="auto">
          <a:xfrm>
            <a:off x="355418" y="4614381"/>
            <a:ext cx="2511751" cy="1487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86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5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795325" y="2043775"/>
            <a:ext cx="2302500" cy="606900"/>
          </a:xfrm>
        </p:spPr>
        <p:txBody>
          <a:bodyPr/>
          <a:lstStyle/>
          <a:p>
            <a:r>
              <a:rPr lang="en-GB" sz="4000" dirty="0" smtClean="0"/>
              <a:t>1. Fluency</a:t>
            </a:r>
            <a:endParaRPr lang="en-GB" sz="4000" dirty="0"/>
          </a:p>
        </p:txBody>
      </p:sp>
      <p:sp>
        <p:nvSpPr>
          <p:cNvPr id="3" name="Subtitle 2"/>
          <p:cNvSpPr>
            <a:spLocks noGrp="1"/>
          </p:cNvSpPr>
          <p:nvPr>
            <p:ph type="subTitle" idx="2"/>
          </p:nvPr>
        </p:nvSpPr>
        <p:spPr>
          <a:xfrm>
            <a:off x="4866128" y="2043775"/>
            <a:ext cx="2643382" cy="606900"/>
          </a:xfrm>
        </p:spPr>
        <p:txBody>
          <a:bodyPr/>
          <a:lstStyle/>
          <a:p>
            <a:r>
              <a:rPr lang="en-GB" sz="4000" dirty="0" smtClean="0"/>
              <a:t>2. Reasoning</a:t>
            </a:r>
            <a:endParaRPr lang="en-GB" sz="4000" dirty="0"/>
          </a:p>
        </p:txBody>
      </p:sp>
      <p:sp>
        <p:nvSpPr>
          <p:cNvPr id="4" name="Subtitle 3"/>
          <p:cNvSpPr>
            <a:spLocks noGrp="1"/>
          </p:cNvSpPr>
          <p:nvPr>
            <p:ph type="subTitle" idx="3"/>
          </p:nvPr>
        </p:nvSpPr>
        <p:spPr>
          <a:xfrm>
            <a:off x="7907102" y="2075870"/>
            <a:ext cx="3294298" cy="606900"/>
          </a:xfrm>
        </p:spPr>
        <p:txBody>
          <a:bodyPr/>
          <a:lstStyle/>
          <a:p>
            <a:r>
              <a:rPr lang="en-GB" sz="3600" dirty="0" smtClean="0"/>
              <a:t>3. Problem Solving</a:t>
            </a:r>
            <a:endParaRPr lang="en-GB" sz="3600" dirty="0"/>
          </a:p>
        </p:txBody>
      </p:sp>
      <p:sp>
        <p:nvSpPr>
          <p:cNvPr id="5" name="Title 4"/>
          <p:cNvSpPr>
            <a:spLocks noGrp="1"/>
          </p:cNvSpPr>
          <p:nvPr>
            <p:ph type="title"/>
          </p:nvPr>
        </p:nvSpPr>
        <p:spPr>
          <a:xfrm>
            <a:off x="1422169" y="798146"/>
            <a:ext cx="9531300" cy="763500"/>
          </a:xfrm>
        </p:spPr>
        <p:txBody>
          <a:bodyPr/>
          <a:lstStyle/>
          <a:p>
            <a:r>
              <a:rPr lang="en-GB" dirty="0" smtClean="0"/>
              <a:t>How we teach maths at STOC</a:t>
            </a:r>
            <a:endParaRPr lang="en-GB" dirty="0"/>
          </a:p>
        </p:txBody>
      </p:sp>
      <p:sp>
        <p:nvSpPr>
          <p:cNvPr id="6" name="Text Placeholder 5"/>
          <p:cNvSpPr>
            <a:spLocks noGrp="1"/>
          </p:cNvSpPr>
          <p:nvPr>
            <p:ph type="body" idx="4"/>
          </p:nvPr>
        </p:nvSpPr>
        <p:spPr>
          <a:xfrm>
            <a:off x="1382466" y="2650675"/>
            <a:ext cx="2939480" cy="1627500"/>
          </a:xfrm>
        </p:spPr>
        <p:txBody>
          <a:bodyPr/>
          <a:lstStyle/>
          <a:p>
            <a:pPr>
              <a:lnSpc>
                <a:spcPct val="100000"/>
              </a:lnSpc>
            </a:pPr>
            <a:r>
              <a:rPr lang="en-GB" sz="3600" dirty="0" smtClean="0"/>
              <a:t>Fluency is efficient recall of key number facts and procedures </a:t>
            </a:r>
            <a:endParaRPr lang="en-GB" sz="3600" dirty="0"/>
          </a:p>
        </p:txBody>
      </p:sp>
      <p:sp>
        <p:nvSpPr>
          <p:cNvPr id="7" name="Text Placeholder 6"/>
          <p:cNvSpPr>
            <a:spLocks noGrp="1"/>
          </p:cNvSpPr>
          <p:nvPr>
            <p:ph type="body" idx="5"/>
          </p:nvPr>
        </p:nvSpPr>
        <p:spPr>
          <a:xfrm>
            <a:off x="4573890" y="2184552"/>
            <a:ext cx="3081268" cy="1624200"/>
          </a:xfrm>
        </p:spPr>
        <p:txBody>
          <a:bodyPr/>
          <a:lstStyle/>
          <a:p>
            <a:endParaRPr lang="en-GB" sz="1800" dirty="0"/>
          </a:p>
          <a:p>
            <a:r>
              <a:rPr lang="en-GB" sz="3600" dirty="0" smtClean="0"/>
              <a:t>Applying </a:t>
            </a:r>
            <a:r>
              <a:rPr lang="en-GB" sz="3600" b="1" dirty="0" smtClean="0"/>
              <a:t>fluency</a:t>
            </a:r>
            <a:r>
              <a:rPr lang="en-GB" sz="3600" dirty="0" smtClean="0"/>
              <a:t> </a:t>
            </a:r>
            <a:r>
              <a:rPr lang="en-GB" sz="3600" b="1" dirty="0" smtClean="0"/>
              <a:t>skills</a:t>
            </a:r>
            <a:r>
              <a:rPr lang="en-GB" sz="3600" dirty="0" smtClean="0"/>
              <a:t> to explain and support their thinking</a:t>
            </a:r>
            <a:endParaRPr lang="en-GB" sz="3600" dirty="0"/>
          </a:p>
        </p:txBody>
      </p:sp>
      <p:sp>
        <p:nvSpPr>
          <p:cNvPr id="8" name="Text Placeholder 7"/>
          <p:cNvSpPr>
            <a:spLocks noGrp="1"/>
          </p:cNvSpPr>
          <p:nvPr>
            <p:ph type="body" idx="6"/>
          </p:nvPr>
        </p:nvSpPr>
        <p:spPr>
          <a:xfrm>
            <a:off x="7718265" y="2682770"/>
            <a:ext cx="3671972" cy="1624200"/>
          </a:xfrm>
        </p:spPr>
        <p:txBody>
          <a:bodyPr/>
          <a:lstStyle/>
          <a:p>
            <a:r>
              <a:rPr lang="en-GB" sz="3200" dirty="0" smtClean="0"/>
              <a:t>Applying and choosing the correct </a:t>
            </a:r>
            <a:r>
              <a:rPr lang="en-GB" sz="3200" b="1" dirty="0" smtClean="0"/>
              <a:t>fluency skills </a:t>
            </a:r>
            <a:r>
              <a:rPr lang="en-GB" sz="3200" dirty="0" smtClean="0"/>
              <a:t>to problems and make connections </a:t>
            </a:r>
            <a:endParaRPr lang="en-GB" sz="3200" dirty="0"/>
          </a:p>
        </p:txBody>
      </p:sp>
      <p:sp>
        <p:nvSpPr>
          <p:cNvPr id="9" name="Right Arrow 8"/>
          <p:cNvSpPr/>
          <p:nvPr/>
        </p:nvSpPr>
        <p:spPr>
          <a:xfrm>
            <a:off x="3614113" y="5600700"/>
            <a:ext cx="1919553" cy="8001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ight Arrow 9"/>
          <p:cNvSpPr/>
          <p:nvPr/>
        </p:nvSpPr>
        <p:spPr>
          <a:xfrm>
            <a:off x="7332673" y="5600700"/>
            <a:ext cx="1919553" cy="8001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3797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6" grpId="0" build="p"/>
      <p:bldP spid="7" grpId="0" build="p"/>
      <p:bldP spid="8" grpId="0" build="p"/>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1625" y="652143"/>
            <a:ext cx="9523500" cy="700500"/>
          </a:xfrm>
        </p:spPr>
        <p:txBody>
          <a:bodyPr/>
          <a:lstStyle/>
          <a:p>
            <a:r>
              <a:rPr lang="en-GB" dirty="0" smtClean="0"/>
              <a:t>Teaching a new learning objective: Fluency </a:t>
            </a:r>
            <a:endParaRPr lang="en-GB" dirty="0"/>
          </a:p>
        </p:txBody>
      </p:sp>
      <p:sp>
        <p:nvSpPr>
          <p:cNvPr id="3" name="Content Placeholder 2"/>
          <p:cNvSpPr>
            <a:spLocks noGrp="1"/>
          </p:cNvSpPr>
          <p:nvPr>
            <p:ph idx="1"/>
          </p:nvPr>
        </p:nvSpPr>
        <p:spPr/>
        <p:txBody>
          <a:bodyPr/>
          <a:lstStyle/>
          <a:p>
            <a:endParaRPr lang="en-GB" dirty="0"/>
          </a:p>
        </p:txBody>
      </p:sp>
      <p:pic>
        <p:nvPicPr>
          <p:cNvPr id="5" name="Picture 4"/>
          <p:cNvPicPr>
            <a:picLocks noChangeAspect="1"/>
          </p:cNvPicPr>
          <p:nvPr/>
        </p:nvPicPr>
        <p:blipFill>
          <a:blip r:embed="rId3"/>
          <a:stretch>
            <a:fillRect/>
          </a:stretch>
        </p:blipFill>
        <p:spPr>
          <a:xfrm>
            <a:off x="1768642" y="1489755"/>
            <a:ext cx="7559052" cy="4759072"/>
          </a:xfrm>
          <a:prstGeom prst="rect">
            <a:avLst/>
          </a:prstGeom>
        </p:spPr>
      </p:pic>
    </p:spTree>
    <p:extLst>
      <p:ext uri="{BB962C8B-B14F-4D97-AF65-F5344CB8AC3E}">
        <p14:creationId xmlns:p14="http://schemas.microsoft.com/office/powerpoint/2010/main" val="18324934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Reasoning and Problem Solving </a:t>
            </a:r>
            <a:endParaRPr lang="en-GB" dirty="0"/>
          </a:p>
        </p:txBody>
      </p:sp>
      <p:sp>
        <p:nvSpPr>
          <p:cNvPr id="7" name="Rectangle 3"/>
          <p:cNvSpPr>
            <a:spLocks noGrp="1" noChangeArrowheads="1"/>
          </p:cNvSpPr>
          <p:nvPr>
            <p:ph idx="1"/>
          </p:nvPr>
        </p:nvSpPr>
        <p:spPr bwMode="auto">
          <a:xfrm>
            <a:off x="838200" y="3414236"/>
            <a:ext cx="1000168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3" name="Picture 2"/>
          <p:cNvPicPr>
            <a:picLocks noChangeAspect="1"/>
          </p:cNvPicPr>
          <p:nvPr/>
        </p:nvPicPr>
        <p:blipFill>
          <a:blip r:embed="rId3"/>
          <a:stretch>
            <a:fillRect/>
          </a:stretch>
        </p:blipFill>
        <p:spPr>
          <a:xfrm>
            <a:off x="1449669" y="1667220"/>
            <a:ext cx="3053580" cy="4786693"/>
          </a:xfrm>
          <a:prstGeom prst="rect">
            <a:avLst/>
          </a:prstGeom>
        </p:spPr>
      </p:pic>
      <p:pic>
        <p:nvPicPr>
          <p:cNvPr id="4" name="Picture 3"/>
          <p:cNvPicPr>
            <a:picLocks noChangeAspect="1"/>
          </p:cNvPicPr>
          <p:nvPr/>
        </p:nvPicPr>
        <p:blipFill>
          <a:blip r:embed="rId4"/>
          <a:stretch>
            <a:fillRect/>
          </a:stretch>
        </p:blipFill>
        <p:spPr>
          <a:xfrm>
            <a:off x="7154225" y="1667220"/>
            <a:ext cx="3012114" cy="4786693"/>
          </a:xfrm>
          <a:prstGeom prst="rect">
            <a:avLst/>
          </a:prstGeom>
        </p:spPr>
      </p:pic>
    </p:spTree>
    <p:extLst>
      <p:ext uri="{BB962C8B-B14F-4D97-AF65-F5344CB8AC3E}">
        <p14:creationId xmlns:p14="http://schemas.microsoft.com/office/powerpoint/2010/main" val="19486561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98"/>
        <p:cNvGrpSpPr/>
        <p:nvPr/>
      </p:nvGrpSpPr>
      <p:grpSpPr>
        <a:xfrm>
          <a:off x="0" y="0"/>
          <a:ext cx="0" cy="0"/>
          <a:chOff x="0" y="0"/>
          <a:chExt cx="0" cy="0"/>
        </a:xfrm>
      </p:grpSpPr>
      <p:sp>
        <p:nvSpPr>
          <p:cNvPr id="1502" name="Google Shape;1502;p26"/>
          <p:cNvSpPr txBox="1">
            <a:spLocks noGrp="1"/>
          </p:cNvSpPr>
          <p:nvPr>
            <p:ph type="title"/>
          </p:nvPr>
        </p:nvSpPr>
        <p:spPr>
          <a:xfrm>
            <a:off x="2543750" y="369921"/>
            <a:ext cx="6957300" cy="1235809"/>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smtClean="0"/>
              <a:t>What does a typical year 3 lesson look like?</a:t>
            </a:r>
            <a:endParaRPr dirty="0"/>
          </a:p>
        </p:txBody>
      </p:sp>
      <p:grpSp>
        <p:nvGrpSpPr>
          <p:cNvPr id="1505" name="Google Shape;1505;p26"/>
          <p:cNvGrpSpPr/>
          <p:nvPr/>
        </p:nvGrpSpPr>
        <p:grpSpPr>
          <a:xfrm rot="-8670537">
            <a:off x="1012423" y="477820"/>
            <a:ext cx="358103" cy="1075775"/>
            <a:chOff x="5847863" y="4281335"/>
            <a:chExt cx="358150" cy="1075915"/>
          </a:xfrm>
        </p:grpSpPr>
        <p:sp>
          <p:nvSpPr>
            <p:cNvPr id="1506" name="Google Shape;1506;p26"/>
            <p:cNvSpPr/>
            <p:nvPr/>
          </p:nvSpPr>
          <p:spPr>
            <a:xfrm>
              <a:off x="5888440" y="4281335"/>
              <a:ext cx="317573" cy="1046246"/>
            </a:xfrm>
            <a:custGeom>
              <a:avLst/>
              <a:gdLst/>
              <a:ahLst/>
              <a:cxnLst/>
              <a:rect l="l" t="t" r="r" b="b"/>
              <a:pathLst>
                <a:path w="118830" h="391486" extrusionOk="0">
                  <a:moveTo>
                    <a:pt x="35089" y="714"/>
                  </a:moveTo>
                  <a:cubicBezTo>
                    <a:pt x="15981" y="65971"/>
                    <a:pt x="8906" y="134164"/>
                    <a:pt x="14210" y="201956"/>
                  </a:cubicBezTo>
                  <a:cubicBezTo>
                    <a:pt x="16726" y="233182"/>
                    <a:pt x="25861" y="269628"/>
                    <a:pt x="55036" y="280906"/>
                  </a:cubicBezTo>
                  <a:cubicBezTo>
                    <a:pt x="84211" y="292185"/>
                    <a:pt x="121589" y="263010"/>
                    <a:pt x="118606" y="230945"/>
                  </a:cubicBezTo>
                  <a:cubicBezTo>
                    <a:pt x="115623" y="198880"/>
                    <a:pt x="77500" y="176323"/>
                    <a:pt x="47113" y="187043"/>
                  </a:cubicBezTo>
                  <a:cubicBezTo>
                    <a:pt x="9829" y="200279"/>
                    <a:pt x="-3034" y="247909"/>
                    <a:pt x="508" y="287617"/>
                  </a:cubicBezTo>
                  <a:cubicBezTo>
                    <a:pt x="3360" y="324678"/>
                    <a:pt x="14993" y="360527"/>
                    <a:pt x="34437" y="39220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07" name="Google Shape;1507;p26"/>
            <p:cNvSpPr/>
            <p:nvPr/>
          </p:nvSpPr>
          <p:spPr>
            <a:xfrm>
              <a:off x="5847863" y="5204549"/>
              <a:ext cx="145229" cy="152701"/>
            </a:xfrm>
            <a:custGeom>
              <a:avLst/>
              <a:gdLst/>
              <a:ahLst/>
              <a:cxnLst/>
              <a:rect l="l" t="t" r="r" b="b"/>
              <a:pathLst>
                <a:path w="54342" h="57138" extrusionOk="0">
                  <a:moveTo>
                    <a:pt x="7960" y="23178"/>
                  </a:moveTo>
                  <a:lnTo>
                    <a:pt x="-56" y="17212"/>
                  </a:lnTo>
                  <a:lnTo>
                    <a:pt x="54286" y="57852"/>
                  </a:lnTo>
                  <a:lnTo>
                    <a:pt x="52608" y="714"/>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508" name="Google Shape;1508;p26"/>
          <p:cNvGrpSpPr/>
          <p:nvPr/>
        </p:nvGrpSpPr>
        <p:grpSpPr>
          <a:xfrm>
            <a:off x="3627196" y="1611822"/>
            <a:ext cx="5157927" cy="279331"/>
            <a:chOff x="2600043" y="1462462"/>
            <a:chExt cx="6991903" cy="421505"/>
          </a:xfrm>
        </p:grpSpPr>
        <p:sp>
          <p:nvSpPr>
            <p:cNvPr id="1509" name="Google Shape;1509;p26"/>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510" name="Google Shape;1510;p26"/>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grpSp>
        <p:nvGrpSpPr>
          <p:cNvPr id="1511" name="Google Shape;1511;p26"/>
          <p:cNvGrpSpPr/>
          <p:nvPr/>
        </p:nvGrpSpPr>
        <p:grpSpPr>
          <a:xfrm>
            <a:off x="1620844" y="5824777"/>
            <a:ext cx="569405" cy="570320"/>
            <a:chOff x="1620844" y="5824777"/>
            <a:chExt cx="569405" cy="570320"/>
          </a:xfrm>
        </p:grpSpPr>
        <p:sp>
          <p:nvSpPr>
            <p:cNvPr id="1512" name="Google Shape;1512;p26"/>
            <p:cNvSpPr/>
            <p:nvPr/>
          </p:nvSpPr>
          <p:spPr>
            <a:xfrm rot="68162">
              <a:off x="1625687" y="5830280"/>
              <a:ext cx="559096" cy="559314"/>
            </a:xfrm>
            <a:custGeom>
              <a:avLst/>
              <a:gdLst/>
              <a:ahLst/>
              <a:cxnLst/>
              <a:rect l="l" t="t" r="r" b="b"/>
              <a:pathLst>
                <a:path w="633412" h="628354" extrusionOk="0">
                  <a:moveTo>
                    <a:pt x="0" y="0"/>
                  </a:moveTo>
                  <a:lnTo>
                    <a:pt x="0" y="494709"/>
                  </a:lnTo>
                  <a:lnTo>
                    <a:pt x="138712" y="628355"/>
                  </a:lnTo>
                  <a:lnTo>
                    <a:pt x="633413" y="628355"/>
                  </a:lnTo>
                  <a:lnTo>
                    <a:pt x="633413" y="133645"/>
                  </a:lnTo>
                  <a:lnTo>
                    <a:pt x="494709" y="0"/>
                  </a:ln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513" name="Google Shape;1513;p26"/>
            <p:cNvGrpSpPr/>
            <p:nvPr/>
          </p:nvGrpSpPr>
          <p:grpSpPr>
            <a:xfrm rot="60021">
              <a:off x="1625682" y="5829926"/>
              <a:ext cx="559729" cy="559703"/>
              <a:chOff x="8319351" y="1186300"/>
              <a:chExt cx="642899" cy="638032"/>
            </a:xfrm>
          </p:grpSpPr>
          <p:sp>
            <p:nvSpPr>
              <p:cNvPr id="1514" name="Google Shape;1514;p26"/>
              <p:cNvSpPr/>
              <p:nvPr/>
            </p:nvSpPr>
            <p:spPr>
              <a:xfrm>
                <a:off x="8319351" y="1681029"/>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5" name="Google Shape;1515;p26"/>
              <p:cNvSpPr/>
              <p:nvPr/>
            </p:nvSpPr>
            <p:spPr>
              <a:xfrm>
                <a:off x="8457997"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6" name="Google Shape;1516;p26"/>
              <p:cNvSpPr/>
              <p:nvPr/>
            </p:nvSpPr>
            <p:spPr>
              <a:xfrm>
                <a:off x="8319351" y="1681029"/>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7" name="Google Shape;1517;p26"/>
              <p:cNvSpPr/>
              <p:nvPr/>
            </p:nvSpPr>
            <p:spPr>
              <a:xfrm>
                <a:off x="8319351" y="1186300"/>
                <a:ext cx="9525" cy="494728"/>
              </a:xfrm>
              <a:custGeom>
                <a:avLst/>
                <a:gdLst/>
                <a:ahLst/>
                <a:cxnLst/>
                <a:rect l="l" t="t" r="r" b="b"/>
                <a:pathLst>
                  <a:path w="9525" h="494728" extrusionOk="0">
                    <a:moveTo>
                      <a:pt x="0" y="0"/>
                    </a:moveTo>
                    <a:lnTo>
                      <a:pt x="0" y="494728"/>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8" name="Google Shape;1518;p26"/>
              <p:cNvSpPr/>
              <p:nvPr/>
            </p:nvSpPr>
            <p:spPr>
              <a:xfrm>
                <a:off x="8319351" y="1186300"/>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19" name="Google Shape;1519;p26"/>
              <p:cNvSpPr/>
              <p:nvPr/>
            </p:nvSpPr>
            <p:spPr>
              <a:xfrm>
                <a:off x="8814079" y="1186300"/>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0" name="Google Shape;1520;p26"/>
              <p:cNvSpPr/>
              <p:nvPr/>
            </p:nvSpPr>
            <p:spPr>
              <a:xfrm>
                <a:off x="8319351" y="1186300"/>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1" name="Google Shape;1521;p26"/>
              <p:cNvSpPr/>
              <p:nvPr/>
            </p:nvSpPr>
            <p:spPr>
              <a:xfrm>
                <a:off x="8952725"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2" name="Google Shape;1522;p26"/>
              <p:cNvSpPr/>
              <p:nvPr/>
            </p:nvSpPr>
            <p:spPr>
              <a:xfrm>
                <a:off x="8457997" y="1814807"/>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3" name="Google Shape;1523;p26"/>
              <p:cNvSpPr/>
              <p:nvPr/>
            </p:nvSpPr>
            <p:spPr>
              <a:xfrm>
                <a:off x="8457997" y="1320079"/>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4" name="Google Shape;1524;p26"/>
              <p:cNvSpPr/>
              <p:nvPr/>
            </p:nvSpPr>
            <p:spPr>
              <a:xfrm>
                <a:off x="8814079" y="1186300"/>
                <a:ext cx="9525" cy="494728"/>
              </a:xfrm>
              <a:custGeom>
                <a:avLst/>
                <a:gdLst/>
                <a:ahLst/>
                <a:cxnLst/>
                <a:rect l="l" t="t" r="r" b="b"/>
                <a:pathLst>
                  <a:path w="9525" h="494728" extrusionOk="0">
                    <a:moveTo>
                      <a:pt x="0" y="494728"/>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5" name="Google Shape;1525;p26"/>
              <p:cNvSpPr/>
              <p:nvPr/>
            </p:nvSpPr>
            <p:spPr>
              <a:xfrm>
                <a:off x="8814079" y="1681029"/>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526" name="Google Shape;1526;p26"/>
          <p:cNvGrpSpPr/>
          <p:nvPr/>
        </p:nvGrpSpPr>
        <p:grpSpPr>
          <a:xfrm rot="-483841">
            <a:off x="2241914" y="6165127"/>
            <a:ext cx="334824" cy="202555"/>
            <a:chOff x="9051500" y="249694"/>
            <a:chExt cx="321265" cy="194352"/>
          </a:xfrm>
        </p:grpSpPr>
        <p:sp>
          <p:nvSpPr>
            <p:cNvPr id="1527" name="Google Shape;1527;p26"/>
            <p:cNvSpPr/>
            <p:nvPr/>
          </p:nvSpPr>
          <p:spPr>
            <a:xfrm>
              <a:off x="9051500" y="249694"/>
              <a:ext cx="82181" cy="194352"/>
            </a:xfrm>
            <a:custGeom>
              <a:avLst/>
              <a:gdLst/>
              <a:ahLst/>
              <a:cxnLst/>
              <a:rect l="l" t="t" r="r" b="b"/>
              <a:pathLst>
                <a:path w="82181" h="194352" extrusionOk="0">
                  <a:moveTo>
                    <a:pt x="0" y="49436"/>
                  </a:moveTo>
                  <a:cubicBezTo>
                    <a:pt x="28499" y="91356"/>
                    <a:pt x="22384" y="153114"/>
                    <a:pt x="51473" y="193308"/>
                  </a:cubicBezTo>
                  <a:cubicBezTo>
                    <a:pt x="55931" y="199457"/>
                    <a:pt x="53321" y="176473"/>
                    <a:pt x="53368" y="175761"/>
                  </a:cubicBezTo>
                  <a:cubicBezTo>
                    <a:pt x="54064" y="164928"/>
                    <a:pt x="56188" y="156146"/>
                    <a:pt x="55330" y="145159"/>
                  </a:cubicBezTo>
                  <a:cubicBezTo>
                    <a:pt x="54254" y="131427"/>
                    <a:pt x="65370" y="-17419"/>
                    <a:pt x="82182" y="169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sp>
          <p:nvSpPr>
            <p:cNvPr id="1528" name="Google Shape;1528;p26"/>
            <p:cNvSpPr/>
            <p:nvPr/>
          </p:nvSpPr>
          <p:spPr>
            <a:xfrm>
              <a:off x="9182745" y="370088"/>
              <a:ext cx="31784" cy="6547"/>
            </a:xfrm>
            <a:custGeom>
              <a:avLst/>
              <a:gdLst/>
              <a:ahLst/>
              <a:cxnLst/>
              <a:rect l="l" t="t" r="r" b="b"/>
              <a:pathLst>
                <a:path w="31784" h="6547" extrusionOk="0">
                  <a:moveTo>
                    <a:pt x="0" y="6547"/>
                  </a:moveTo>
                  <a:cubicBezTo>
                    <a:pt x="7725" y="1735"/>
                    <a:pt x="23070" y="1487"/>
                    <a:pt x="31785"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9" name="Google Shape;1529;p26"/>
            <p:cNvSpPr/>
            <p:nvPr/>
          </p:nvSpPr>
          <p:spPr>
            <a:xfrm>
              <a:off x="9184621" y="389946"/>
              <a:ext cx="36823" cy="4501"/>
            </a:xfrm>
            <a:custGeom>
              <a:avLst/>
              <a:gdLst/>
              <a:ahLst/>
              <a:cxnLst/>
              <a:rect l="l" t="t" r="r" b="b"/>
              <a:pathLst>
                <a:path w="36823" h="4501" extrusionOk="0">
                  <a:moveTo>
                    <a:pt x="0" y="3455"/>
                  </a:moveTo>
                  <a:cubicBezTo>
                    <a:pt x="13145" y="5704"/>
                    <a:pt x="24327" y="4227"/>
                    <a:pt x="36824"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0" name="Google Shape;1530;p26"/>
            <p:cNvSpPr/>
            <p:nvPr/>
          </p:nvSpPr>
          <p:spPr>
            <a:xfrm>
              <a:off x="9262473" y="303334"/>
              <a:ext cx="73322" cy="90157"/>
            </a:xfrm>
            <a:custGeom>
              <a:avLst/>
              <a:gdLst/>
              <a:ahLst/>
              <a:cxnLst/>
              <a:rect l="l" t="t" r="r" b="b"/>
              <a:pathLst>
                <a:path w="73322" h="90157" extrusionOk="0">
                  <a:moveTo>
                    <a:pt x="60507" y="3083"/>
                  </a:moveTo>
                  <a:cubicBezTo>
                    <a:pt x="39667" y="-9695"/>
                    <a:pt x="9616" y="20029"/>
                    <a:pt x="18026" y="41248"/>
                  </a:cubicBezTo>
                  <a:cubicBezTo>
                    <a:pt x="23293" y="54554"/>
                    <a:pt x="82644" y="44682"/>
                    <a:pt x="72061" y="69170"/>
                  </a:cubicBezTo>
                  <a:cubicBezTo>
                    <a:pt x="58564" y="100389"/>
                    <a:pt x="-28075" y="89962"/>
                    <a:pt x="9273" y="8100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31" name="Google Shape;1531;p26"/>
            <p:cNvSpPr/>
            <p:nvPr/>
          </p:nvSpPr>
          <p:spPr>
            <a:xfrm>
              <a:off x="9343699" y="260679"/>
              <a:ext cx="29066" cy="57634"/>
            </a:xfrm>
            <a:custGeom>
              <a:avLst/>
              <a:gdLst/>
              <a:ahLst/>
              <a:cxnLst/>
              <a:rect l="l" t="t" r="r" b="b"/>
              <a:pathLst>
                <a:path w="29066" h="57634" extrusionOk="0">
                  <a:moveTo>
                    <a:pt x="9648" y="1876"/>
                  </a:moveTo>
                  <a:cubicBezTo>
                    <a:pt x="-3592" y="10122"/>
                    <a:pt x="22621" y="-8186"/>
                    <a:pt x="28650" y="4848"/>
                  </a:cubicBezTo>
                  <a:cubicBezTo>
                    <a:pt x="32422" y="13019"/>
                    <a:pt x="9448" y="38199"/>
                    <a:pt x="3495" y="34551"/>
                  </a:cubicBezTo>
                  <a:cubicBezTo>
                    <a:pt x="-3687" y="30147"/>
                    <a:pt x="27269" y="30994"/>
                    <a:pt x="28317" y="39356"/>
                  </a:cubicBezTo>
                  <a:cubicBezTo>
                    <a:pt x="29879" y="51825"/>
                    <a:pt x="-1220" y="65999"/>
                    <a:pt x="37" y="5152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532" name="Google Shape;1532;p26"/>
          <p:cNvGrpSpPr/>
          <p:nvPr/>
        </p:nvGrpSpPr>
        <p:grpSpPr>
          <a:xfrm>
            <a:off x="1769733" y="498451"/>
            <a:ext cx="798734" cy="722746"/>
            <a:chOff x="1769733" y="498451"/>
            <a:chExt cx="798734" cy="722746"/>
          </a:xfrm>
        </p:grpSpPr>
        <p:sp>
          <p:nvSpPr>
            <p:cNvPr id="1533" name="Google Shape;1533;p26"/>
            <p:cNvSpPr/>
            <p:nvPr/>
          </p:nvSpPr>
          <p:spPr>
            <a:xfrm>
              <a:off x="1794086" y="498451"/>
              <a:ext cx="774380" cy="722437"/>
            </a:xfrm>
            <a:custGeom>
              <a:avLst/>
              <a:gdLst/>
              <a:ahLst/>
              <a:cxnLst/>
              <a:rect l="l" t="t" r="r" b="b"/>
              <a:pathLst>
                <a:path w="722033" h="710012" extrusionOk="0">
                  <a:moveTo>
                    <a:pt x="354406" y="0"/>
                  </a:moveTo>
                  <a:lnTo>
                    <a:pt x="0" y="552155"/>
                  </a:lnTo>
                  <a:lnTo>
                    <a:pt x="154057" y="705878"/>
                  </a:lnTo>
                  <a:lnTo>
                    <a:pt x="722033" y="710013"/>
                  </a:lnTo>
                  <a:lnTo>
                    <a:pt x="354406"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1534" name="Google Shape;1534;p26"/>
            <p:cNvGrpSpPr/>
            <p:nvPr/>
          </p:nvGrpSpPr>
          <p:grpSpPr>
            <a:xfrm>
              <a:off x="1769733" y="498545"/>
              <a:ext cx="774235" cy="722651"/>
              <a:chOff x="6846958" y="4952437"/>
              <a:chExt cx="722032" cy="710013"/>
            </a:xfrm>
          </p:grpSpPr>
          <p:sp>
            <p:nvSpPr>
              <p:cNvPr id="1535" name="Google Shape;1535;p26"/>
              <p:cNvSpPr/>
              <p:nvPr/>
            </p:nvSpPr>
            <p:spPr>
              <a:xfrm>
                <a:off x="6846958" y="4952437"/>
                <a:ext cx="722032" cy="710012"/>
              </a:xfrm>
              <a:custGeom>
                <a:avLst/>
                <a:gdLst/>
                <a:ahLst/>
                <a:cxnLst/>
                <a:rect l="l" t="t" r="r" b="b"/>
                <a:pathLst>
                  <a:path w="722032" h="710012" extrusionOk="0">
                    <a:moveTo>
                      <a:pt x="354406" y="0"/>
                    </a:moveTo>
                    <a:lnTo>
                      <a:pt x="0" y="552155"/>
                    </a:lnTo>
                    <a:lnTo>
                      <a:pt x="154057" y="705879"/>
                    </a:lnTo>
                    <a:lnTo>
                      <a:pt x="722033" y="710013"/>
                    </a:lnTo>
                    <a:lnTo>
                      <a:pt x="354406" y="0"/>
                    </a:ln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6" name="Google Shape;1536;p26"/>
              <p:cNvSpPr/>
              <p:nvPr/>
            </p:nvSpPr>
            <p:spPr>
              <a:xfrm>
                <a:off x="7001014" y="4952437"/>
                <a:ext cx="200349" cy="705879"/>
              </a:xfrm>
              <a:custGeom>
                <a:avLst/>
                <a:gdLst/>
                <a:ahLst/>
                <a:cxnLst/>
                <a:rect l="l" t="t" r="r" b="b"/>
                <a:pathLst>
                  <a:path w="200349" h="705879" extrusionOk="0">
                    <a:moveTo>
                      <a:pt x="0" y="705879"/>
                    </a:moveTo>
                    <a:lnTo>
                      <a:pt x="20034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7" name="Google Shape;1537;p26"/>
              <p:cNvSpPr/>
              <p:nvPr/>
            </p:nvSpPr>
            <p:spPr>
              <a:xfrm>
                <a:off x="6846958" y="5504592"/>
                <a:ext cx="544867" cy="4038"/>
              </a:xfrm>
              <a:custGeom>
                <a:avLst/>
                <a:gdLst/>
                <a:ahLst/>
                <a:cxnLst/>
                <a:rect l="l" t="t" r="r" b="b"/>
                <a:pathLst>
                  <a:path w="544867" h="4038" extrusionOk="0">
                    <a:moveTo>
                      <a:pt x="0" y="0"/>
                    </a:moveTo>
                    <a:lnTo>
                      <a:pt x="544868" y="4039"/>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8" name="Google Shape;1538;p26"/>
              <p:cNvSpPr/>
              <p:nvPr/>
            </p:nvSpPr>
            <p:spPr>
              <a:xfrm>
                <a:off x="7391825" y="5508631"/>
                <a:ext cx="177164" cy="153819"/>
              </a:xfrm>
              <a:custGeom>
                <a:avLst/>
                <a:gdLst/>
                <a:ahLst/>
                <a:cxnLst/>
                <a:rect l="l" t="t" r="r" b="b"/>
                <a:pathLst>
                  <a:path w="177164" h="153819" extrusionOk="0">
                    <a:moveTo>
                      <a:pt x="177165" y="15381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39" name="Google Shape;1539;p26"/>
              <p:cNvSpPr/>
              <p:nvPr/>
            </p:nvSpPr>
            <p:spPr>
              <a:xfrm>
                <a:off x="7201364" y="4952437"/>
                <a:ext cx="190461" cy="556193"/>
              </a:xfrm>
              <a:custGeom>
                <a:avLst/>
                <a:gdLst/>
                <a:ahLst/>
                <a:cxnLst/>
                <a:rect l="l" t="t" r="r" b="b"/>
                <a:pathLst>
                  <a:path w="190461" h="556193" extrusionOk="0">
                    <a:moveTo>
                      <a:pt x="190462" y="556193"/>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1540" name="Google Shape;1540;p26"/>
          <p:cNvGrpSpPr/>
          <p:nvPr/>
        </p:nvGrpSpPr>
        <p:grpSpPr>
          <a:xfrm>
            <a:off x="1184835" y="1213839"/>
            <a:ext cx="526417" cy="279333"/>
            <a:chOff x="5791759" y="2630895"/>
            <a:chExt cx="604799" cy="320925"/>
          </a:xfrm>
        </p:grpSpPr>
        <p:sp>
          <p:nvSpPr>
            <p:cNvPr id="1541" name="Google Shape;1541;p26"/>
            <p:cNvSpPr/>
            <p:nvPr/>
          </p:nvSpPr>
          <p:spPr>
            <a:xfrm>
              <a:off x="5791759" y="2671104"/>
              <a:ext cx="98284" cy="280716"/>
            </a:xfrm>
            <a:custGeom>
              <a:avLst/>
              <a:gdLst/>
              <a:ahLst/>
              <a:cxnLst/>
              <a:rect l="l" t="t" r="r" b="b"/>
              <a:pathLst>
                <a:path w="98284" h="280716" extrusionOk="0">
                  <a:moveTo>
                    <a:pt x="0" y="100194"/>
                  </a:moveTo>
                  <a:cubicBezTo>
                    <a:pt x="22822" y="157278"/>
                    <a:pt x="34376" y="229620"/>
                    <a:pt x="73219" y="279626"/>
                  </a:cubicBezTo>
                  <a:cubicBezTo>
                    <a:pt x="78038" y="285837"/>
                    <a:pt x="72076" y="263824"/>
                    <a:pt x="73133" y="256033"/>
                  </a:cubicBezTo>
                  <a:cubicBezTo>
                    <a:pt x="75638" y="237630"/>
                    <a:pt x="73781" y="218533"/>
                    <a:pt x="74752" y="199759"/>
                  </a:cubicBezTo>
                  <a:cubicBezTo>
                    <a:pt x="77524" y="146667"/>
                    <a:pt x="80620" y="93079"/>
                    <a:pt x="90907" y="40720"/>
                  </a:cubicBezTo>
                  <a:cubicBezTo>
                    <a:pt x="91697" y="36653"/>
                    <a:pt x="101880" y="3201"/>
                    <a:pt x="96936" y="401"/>
                  </a:cubicBezTo>
                  <a:cubicBezTo>
                    <a:pt x="91564" y="-2638"/>
                    <a:pt x="93688" y="12402"/>
                    <a:pt x="93364" y="1856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2" name="Google Shape;1542;p26"/>
            <p:cNvSpPr/>
            <p:nvPr/>
          </p:nvSpPr>
          <p:spPr>
            <a:xfrm>
              <a:off x="5946978" y="2823191"/>
              <a:ext cx="60941" cy="12553"/>
            </a:xfrm>
            <a:custGeom>
              <a:avLst/>
              <a:gdLst/>
              <a:ahLst/>
              <a:cxnLst/>
              <a:rect l="l" t="t" r="r" b="b"/>
              <a:pathLst>
                <a:path w="60941" h="12553" extrusionOk="0">
                  <a:moveTo>
                    <a:pt x="0" y="12554"/>
                  </a:moveTo>
                  <a:cubicBezTo>
                    <a:pt x="16707" y="1333"/>
                    <a:pt x="41081" y="5486"/>
                    <a:pt x="60941"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3" name="Google Shape;1543;p26"/>
            <p:cNvSpPr/>
            <p:nvPr/>
          </p:nvSpPr>
          <p:spPr>
            <a:xfrm>
              <a:off x="5959380" y="2855794"/>
              <a:ext cx="53006" cy="11106"/>
            </a:xfrm>
            <a:custGeom>
              <a:avLst/>
              <a:gdLst/>
              <a:ahLst/>
              <a:cxnLst/>
              <a:rect l="l" t="t" r="r" b="b"/>
              <a:pathLst>
                <a:path w="53006" h="11106" extrusionOk="0">
                  <a:moveTo>
                    <a:pt x="0" y="11106"/>
                  </a:moveTo>
                  <a:cubicBezTo>
                    <a:pt x="15707" y="1572"/>
                    <a:pt x="35271" y="3724"/>
                    <a:pt x="53007"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4" name="Google Shape;1544;p26"/>
            <p:cNvSpPr/>
            <p:nvPr/>
          </p:nvSpPr>
          <p:spPr>
            <a:xfrm>
              <a:off x="6081443" y="2633872"/>
              <a:ext cx="29346" cy="69769"/>
            </a:xfrm>
            <a:custGeom>
              <a:avLst/>
              <a:gdLst/>
              <a:ahLst/>
              <a:cxnLst/>
              <a:rect l="l" t="t" r="r" b="b"/>
              <a:pathLst>
                <a:path w="29346" h="69769" extrusionOk="0">
                  <a:moveTo>
                    <a:pt x="0" y="59473"/>
                  </a:moveTo>
                  <a:cubicBezTo>
                    <a:pt x="9401" y="39347"/>
                    <a:pt x="13678" y="23383"/>
                    <a:pt x="18535" y="1523"/>
                  </a:cubicBezTo>
                  <a:cubicBezTo>
                    <a:pt x="20231" y="-6144"/>
                    <a:pt x="17564" y="17230"/>
                    <a:pt x="17774" y="25079"/>
                  </a:cubicBezTo>
                  <a:cubicBezTo>
                    <a:pt x="18212" y="41500"/>
                    <a:pt x="23993" y="55035"/>
                    <a:pt x="29346" y="6977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5" name="Google Shape;1545;p26"/>
            <p:cNvSpPr/>
            <p:nvPr/>
          </p:nvSpPr>
          <p:spPr>
            <a:xfrm>
              <a:off x="6073799" y="2710561"/>
              <a:ext cx="116249" cy="54072"/>
            </a:xfrm>
            <a:custGeom>
              <a:avLst/>
              <a:gdLst/>
              <a:ahLst/>
              <a:cxnLst/>
              <a:rect l="l" t="t" r="r" b="b"/>
              <a:pathLst>
                <a:path w="116249" h="54072" extrusionOk="0">
                  <a:moveTo>
                    <a:pt x="15568" y="46269"/>
                  </a:moveTo>
                  <a:cubicBezTo>
                    <a:pt x="9481" y="46431"/>
                    <a:pt x="6129" y="45983"/>
                    <a:pt x="509" y="52898"/>
                  </a:cubicBezTo>
                  <a:cubicBezTo>
                    <a:pt x="-2710" y="56861"/>
                    <a:pt x="10215" y="49688"/>
                    <a:pt x="14911" y="47669"/>
                  </a:cubicBezTo>
                  <a:cubicBezTo>
                    <a:pt x="18254" y="46221"/>
                    <a:pt x="21826" y="45345"/>
                    <a:pt x="25198" y="43935"/>
                  </a:cubicBezTo>
                  <a:cubicBezTo>
                    <a:pt x="28912" y="42383"/>
                    <a:pt x="32522" y="40582"/>
                    <a:pt x="36133" y="38801"/>
                  </a:cubicBezTo>
                  <a:cubicBezTo>
                    <a:pt x="52849" y="30534"/>
                    <a:pt x="70042" y="23133"/>
                    <a:pt x="86720" y="14608"/>
                  </a:cubicBezTo>
                  <a:cubicBezTo>
                    <a:pt x="93216" y="11284"/>
                    <a:pt x="128144" y="-8519"/>
                    <a:pt x="112056" y="423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6" name="Google Shape;1546;p26"/>
            <p:cNvSpPr/>
            <p:nvPr/>
          </p:nvSpPr>
          <p:spPr>
            <a:xfrm>
              <a:off x="6121903" y="2779470"/>
              <a:ext cx="50345" cy="89597"/>
            </a:xfrm>
            <a:custGeom>
              <a:avLst/>
              <a:gdLst/>
              <a:ahLst/>
              <a:cxnLst/>
              <a:rect l="l" t="t" r="r" b="b"/>
              <a:pathLst>
                <a:path w="50345" h="89597" extrusionOk="0">
                  <a:moveTo>
                    <a:pt x="3154" y="17945"/>
                  </a:moveTo>
                  <a:cubicBezTo>
                    <a:pt x="-6580" y="13402"/>
                    <a:pt x="38264" y="-12858"/>
                    <a:pt x="43731" y="7868"/>
                  </a:cubicBezTo>
                  <a:cubicBezTo>
                    <a:pt x="48360" y="25442"/>
                    <a:pt x="14404" y="50483"/>
                    <a:pt x="14356" y="48797"/>
                  </a:cubicBezTo>
                  <a:cubicBezTo>
                    <a:pt x="14004" y="35262"/>
                    <a:pt x="54056" y="40615"/>
                    <a:pt x="50065" y="63770"/>
                  </a:cubicBezTo>
                  <a:cubicBezTo>
                    <a:pt x="44798" y="94307"/>
                    <a:pt x="-10647" y="98679"/>
                    <a:pt x="1821" y="7198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7" name="Google Shape;1547;p26"/>
            <p:cNvSpPr/>
            <p:nvPr/>
          </p:nvSpPr>
          <p:spPr>
            <a:xfrm>
              <a:off x="6255169" y="2654065"/>
              <a:ext cx="23622" cy="105365"/>
            </a:xfrm>
            <a:custGeom>
              <a:avLst/>
              <a:gdLst/>
              <a:ahLst/>
              <a:cxnLst/>
              <a:rect l="l" t="t" r="r" b="b"/>
              <a:pathLst>
                <a:path w="23622" h="105365" extrusionOk="0">
                  <a:moveTo>
                    <a:pt x="1763" y="0"/>
                  </a:moveTo>
                  <a:cubicBezTo>
                    <a:pt x="-8639" y="8239"/>
                    <a:pt x="30747" y="68018"/>
                    <a:pt x="22470" y="101908"/>
                  </a:cubicBezTo>
                  <a:cubicBezTo>
                    <a:pt x="22193" y="103022"/>
                    <a:pt x="22536" y="104213"/>
                    <a:pt x="22565" y="10536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8" name="Google Shape;1548;p26"/>
            <p:cNvSpPr/>
            <p:nvPr/>
          </p:nvSpPr>
          <p:spPr>
            <a:xfrm>
              <a:off x="6242500" y="2637701"/>
              <a:ext cx="85708" cy="146434"/>
            </a:xfrm>
            <a:custGeom>
              <a:avLst/>
              <a:gdLst/>
              <a:ahLst/>
              <a:cxnLst/>
              <a:rect l="l" t="t" r="r" b="b"/>
              <a:pathLst>
                <a:path w="85708" h="146434" extrusionOk="0">
                  <a:moveTo>
                    <a:pt x="963" y="30565"/>
                  </a:moveTo>
                  <a:cubicBezTo>
                    <a:pt x="-7552" y="22498"/>
                    <a:pt x="42778" y="-12640"/>
                    <a:pt x="59113" y="4791"/>
                  </a:cubicBezTo>
                  <a:cubicBezTo>
                    <a:pt x="71143" y="17612"/>
                    <a:pt x="38681" y="82563"/>
                    <a:pt x="25242" y="84610"/>
                  </a:cubicBezTo>
                  <a:cubicBezTo>
                    <a:pt x="22670" y="85001"/>
                    <a:pt x="32957" y="70628"/>
                    <a:pt x="43568" y="70971"/>
                  </a:cubicBezTo>
                  <a:cubicBezTo>
                    <a:pt x="58789" y="71456"/>
                    <a:pt x="82058" y="78314"/>
                    <a:pt x="85069" y="95478"/>
                  </a:cubicBezTo>
                  <a:cubicBezTo>
                    <a:pt x="95384" y="154267"/>
                    <a:pt x="-23002" y="155086"/>
                    <a:pt x="12697" y="133407"/>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49" name="Google Shape;1549;p26"/>
            <p:cNvSpPr/>
            <p:nvPr/>
          </p:nvSpPr>
          <p:spPr>
            <a:xfrm>
              <a:off x="6316540" y="2630895"/>
              <a:ext cx="80018" cy="119134"/>
            </a:xfrm>
            <a:custGeom>
              <a:avLst/>
              <a:gdLst/>
              <a:ahLst/>
              <a:cxnLst/>
              <a:rect l="l" t="t" r="r" b="b"/>
              <a:pathLst>
                <a:path w="80018" h="119134" extrusionOk="0">
                  <a:moveTo>
                    <a:pt x="694" y="100"/>
                  </a:moveTo>
                  <a:cubicBezTo>
                    <a:pt x="513" y="-385"/>
                    <a:pt x="-163" y="1024"/>
                    <a:pt x="37" y="1501"/>
                  </a:cubicBezTo>
                  <a:cubicBezTo>
                    <a:pt x="8219" y="21065"/>
                    <a:pt x="17544" y="40134"/>
                    <a:pt x="25821" y="59660"/>
                  </a:cubicBezTo>
                  <a:cubicBezTo>
                    <a:pt x="26669" y="61679"/>
                    <a:pt x="43576" y="119353"/>
                    <a:pt x="39166" y="118839"/>
                  </a:cubicBezTo>
                  <a:cubicBezTo>
                    <a:pt x="34212" y="118268"/>
                    <a:pt x="36051" y="114572"/>
                    <a:pt x="35518" y="112019"/>
                  </a:cubicBezTo>
                  <a:cubicBezTo>
                    <a:pt x="30393" y="87549"/>
                    <a:pt x="25021" y="17131"/>
                    <a:pt x="57882" y="67804"/>
                  </a:cubicBezTo>
                  <a:cubicBezTo>
                    <a:pt x="60682" y="72138"/>
                    <a:pt x="62911" y="76815"/>
                    <a:pt x="65169" y="81453"/>
                  </a:cubicBezTo>
                  <a:cubicBezTo>
                    <a:pt x="67560" y="86387"/>
                    <a:pt x="69503" y="91531"/>
                    <a:pt x="71798" y="96513"/>
                  </a:cubicBezTo>
                  <a:cubicBezTo>
                    <a:pt x="75360" y="104247"/>
                    <a:pt x="78723" y="110676"/>
                    <a:pt x="80018" y="119134"/>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2" name="Rectangle 1"/>
          <p:cNvSpPr/>
          <p:nvPr/>
        </p:nvSpPr>
        <p:spPr>
          <a:xfrm>
            <a:off x="2229362" y="1768055"/>
            <a:ext cx="7838020" cy="4647426"/>
          </a:xfrm>
          <a:prstGeom prst="rect">
            <a:avLst/>
          </a:prstGeom>
          <a:solidFill>
            <a:schemeClr val="bg1"/>
          </a:solidFill>
        </p:spPr>
        <p:txBody>
          <a:bodyPr wrap="square">
            <a:spAutoFit/>
          </a:bodyPr>
          <a:lstStyle/>
          <a:p>
            <a:r>
              <a:rPr lang="en-GB" sz="2000" u="sng" dirty="0">
                <a:solidFill>
                  <a:schemeClr val="tx2">
                    <a:lumMod val="50000"/>
                  </a:schemeClr>
                </a:solidFill>
                <a:latin typeface="SassoonPrimaryInfant" pitchFamily="2" charset="0"/>
                <a:cs typeface="Calibri" panose="020F0502020204030204" pitchFamily="34" charset="0"/>
              </a:rPr>
              <a:t>10 minutes: 4 Rules</a:t>
            </a:r>
          </a:p>
          <a:p>
            <a:r>
              <a:rPr lang="en-GB" sz="2000" dirty="0">
                <a:solidFill>
                  <a:schemeClr val="tx2">
                    <a:lumMod val="50000"/>
                  </a:schemeClr>
                </a:solidFill>
                <a:latin typeface="SassoonPrimaryInfant" pitchFamily="2" charset="0"/>
                <a:cs typeface="Calibri" panose="020F0502020204030204" pitchFamily="34" charset="0"/>
              </a:rPr>
              <a:t>Recapping Year </a:t>
            </a:r>
            <a:r>
              <a:rPr lang="en-GB" sz="2000" dirty="0" smtClean="0">
                <a:solidFill>
                  <a:schemeClr val="tx2">
                    <a:lumMod val="50000"/>
                  </a:schemeClr>
                </a:solidFill>
                <a:latin typeface="SassoonPrimaryInfant" pitchFamily="2" charset="0"/>
                <a:cs typeface="Calibri" panose="020F0502020204030204" pitchFamily="34" charset="0"/>
              </a:rPr>
              <a:t>2 </a:t>
            </a:r>
            <a:r>
              <a:rPr lang="en-GB" sz="2000" dirty="0">
                <a:solidFill>
                  <a:schemeClr val="tx2">
                    <a:lumMod val="50000"/>
                  </a:schemeClr>
                </a:solidFill>
                <a:latin typeface="SassoonPrimaryInfant" pitchFamily="2" charset="0"/>
                <a:cs typeface="Calibri" panose="020F0502020204030204" pitchFamily="34" charset="0"/>
              </a:rPr>
              <a:t>objectives and teaching Year </a:t>
            </a:r>
            <a:r>
              <a:rPr lang="en-GB" sz="2000" dirty="0" smtClean="0">
                <a:solidFill>
                  <a:schemeClr val="tx2">
                    <a:lumMod val="50000"/>
                  </a:schemeClr>
                </a:solidFill>
                <a:latin typeface="SassoonPrimaryInfant" pitchFamily="2" charset="0"/>
                <a:cs typeface="Calibri" panose="020F0502020204030204" pitchFamily="34" charset="0"/>
              </a:rPr>
              <a:t>3 </a:t>
            </a:r>
            <a:r>
              <a:rPr lang="en-GB" sz="2000" dirty="0">
                <a:solidFill>
                  <a:schemeClr val="tx2">
                    <a:lumMod val="50000"/>
                  </a:schemeClr>
                </a:solidFill>
                <a:latin typeface="SassoonPrimaryInfant" pitchFamily="2" charset="0"/>
                <a:cs typeface="Calibri" panose="020F0502020204030204" pitchFamily="34" charset="0"/>
              </a:rPr>
              <a:t>objectives. Focus on the 4 rules of number: addition, subtraction, multiplication and division. </a:t>
            </a:r>
          </a:p>
          <a:p>
            <a:endParaRPr lang="en-GB" sz="2800"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20 minutes: Mental and Oral &amp; Counting</a:t>
            </a:r>
          </a:p>
          <a:p>
            <a:r>
              <a:rPr lang="en-GB" sz="2000" dirty="0">
                <a:solidFill>
                  <a:schemeClr val="tx2">
                    <a:lumMod val="50000"/>
                  </a:schemeClr>
                </a:solidFill>
                <a:latin typeface="SassoonPrimaryInfant" pitchFamily="2" charset="0"/>
                <a:cs typeface="Calibri" panose="020F0502020204030204" pitchFamily="34" charset="0"/>
              </a:rPr>
              <a:t>15 minutes revisiting learnt skills from Year </a:t>
            </a:r>
            <a:r>
              <a:rPr lang="en-GB" sz="2000" dirty="0" smtClean="0">
                <a:solidFill>
                  <a:schemeClr val="tx2">
                    <a:lumMod val="50000"/>
                  </a:schemeClr>
                </a:solidFill>
                <a:latin typeface="SassoonPrimaryInfant" pitchFamily="2" charset="0"/>
                <a:cs typeface="Calibri" panose="020F0502020204030204" pitchFamily="34" charset="0"/>
              </a:rPr>
              <a:t>2 </a:t>
            </a:r>
            <a:r>
              <a:rPr lang="en-GB" sz="2000" dirty="0">
                <a:solidFill>
                  <a:schemeClr val="tx2">
                    <a:lumMod val="50000"/>
                  </a:schemeClr>
                </a:solidFill>
                <a:latin typeface="SassoonPrimaryInfant" pitchFamily="2" charset="0"/>
                <a:cs typeface="Calibri" panose="020F0502020204030204" pitchFamily="34" charset="0"/>
              </a:rPr>
              <a:t>and </a:t>
            </a:r>
            <a:r>
              <a:rPr lang="en-GB" sz="2000" dirty="0" smtClean="0">
                <a:solidFill>
                  <a:schemeClr val="tx2">
                    <a:lumMod val="50000"/>
                  </a:schemeClr>
                </a:solidFill>
                <a:latin typeface="SassoonPrimaryInfant" pitchFamily="2" charset="0"/>
                <a:cs typeface="Calibri" panose="020F0502020204030204" pitchFamily="34" charset="0"/>
              </a:rPr>
              <a:t>3.</a:t>
            </a:r>
            <a:endParaRPr lang="en-GB" sz="2000" dirty="0">
              <a:solidFill>
                <a:schemeClr val="tx2">
                  <a:lumMod val="50000"/>
                </a:schemeClr>
              </a:solidFill>
              <a:latin typeface="SassoonPrimaryInfant" pitchFamily="2" charset="0"/>
              <a:cs typeface="Calibri" panose="020F0502020204030204" pitchFamily="34" charset="0"/>
            </a:endParaRPr>
          </a:p>
          <a:p>
            <a:r>
              <a:rPr lang="en-GB" sz="2000" dirty="0">
                <a:solidFill>
                  <a:schemeClr val="tx2">
                    <a:lumMod val="50000"/>
                  </a:schemeClr>
                </a:solidFill>
                <a:latin typeface="SassoonPrimaryInfant" pitchFamily="2" charset="0"/>
                <a:cs typeface="Calibri" panose="020F0502020204030204" pitchFamily="34" charset="0"/>
              </a:rPr>
              <a:t>5 minutes counting in </a:t>
            </a:r>
            <a:r>
              <a:rPr lang="en-GB" sz="2000" dirty="0" smtClean="0">
                <a:solidFill>
                  <a:schemeClr val="tx2">
                    <a:lumMod val="50000"/>
                  </a:schemeClr>
                </a:solidFill>
                <a:latin typeface="SassoonPrimaryInfant" pitchFamily="2" charset="0"/>
                <a:cs typeface="Calibri" panose="020F0502020204030204" pitchFamily="34" charset="0"/>
              </a:rPr>
              <a:t>4’s, 8’s and 3’s (revisit 10’s, 5’s and 2’s from Year 2)</a:t>
            </a:r>
          </a:p>
          <a:p>
            <a:endParaRPr lang="en-GB" sz="2000" dirty="0">
              <a:solidFill>
                <a:schemeClr val="tx2">
                  <a:lumMod val="50000"/>
                </a:schemeClr>
              </a:solidFill>
              <a:latin typeface="SassoonPrimaryInfant" pitchFamily="2" charset="0"/>
              <a:cs typeface="Calibri" panose="020F0502020204030204" pitchFamily="34" charset="0"/>
            </a:endParaRPr>
          </a:p>
          <a:p>
            <a:r>
              <a:rPr lang="en-GB" sz="2000" u="sng" dirty="0">
                <a:solidFill>
                  <a:schemeClr val="tx2">
                    <a:lumMod val="50000"/>
                  </a:schemeClr>
                </a:solidFill>
                <a:latin typeface="SassoonPrimaryInfant" pitchFamily="2" charset="0"/>
                <a:cs typeface="Calibri" panose="020F0502020204030204" pitchFamily="34" charset="0"/>
              </a:rPr>
              <a:t>20 minutes: Maths lesson</a:t>
            </a:r>
          </a:p>
          <a:p>
            <a:r>
              <a:rPr lang="en-GB" sz="2000" dirty="0">
                <a:solidFill>
                  <a:schemeClr val="tx2">
                    <a:lumMod val="50000"/>
                  </a:schemeClr>
                </a:solidFill>
                <a:latin typeface="SassoonPrimaryInfant" pitchFamily="2" charset="0"/>
                <a:cs typeface="Calibri" panose="020F0502020204030204" pitchFamily="34" charset="0"/>
              </a:rPr>
              <a:t>Working through the </a:t>
            </a:r>
            <a:r>
              <a:rPr lang="en-GB" sz="2000" dirty="0" smtClean="0">
                <a:solidFill>
                  <a:schemeClr val="tx2">
                    <a:lumMod val="50000"/>
                  </a:schemeClr>
                </a:solidFill>
                <a:latin typeface="SassoonPrimaryInfant" pitchFamily="2" charset="0"/>
                <a:cs typeface="Calibri" panose="020F0502020204030204" pitchFamily="34" charset="0"/>
              </a:rPr>
              <a:t>Y3 </a:t>
            </a:r>
            <a:r>
              <a:rPr lang="en-GB" sz="2000" dirty="0">
                <a:solidFill>
                  <a:schemeClr val="tx2">
                    <a:lumMod val="50000"/>
                  </a:schemeClr>
                </a:solidFill>
                <a:latin typeface="SassoonPrimaryInfant" pitchFamily="2" charset="0"/>
                <a:cs typeface="Calibri" panose="020F0502020204030204" pitchFamily="34" charset="0"/>
              </a:rPr>
              <a:t>maths scheme </a:t>
            </a:r>
          </a:p>
          <a:p>
            <a:endParaRPr lang="en-GB" sz="2800" dirty="0">
              <a:solidFill>
                <a:schemeClr val="tx2">
                  <a:lumMod val="50000"/>
                </a:schemeClr>
              </a:solidFill>
              <a:latin typeface="SassoonPrimaryInfant" pitchFamily="2" charset="0"/>
              <a:cs typeface="Calibri" panose="020F0502020204030204" pitchFamily="34" charset="0"/>
            </a:endParaRPr>
          </a:p>
          <a:p>
            <a:r>
              <a:rPr lang="en-GB" sz="2000" u="sng" dirty="0">
                <a:solidFill>
                  <a:srgbClr val="FF0000"/>
                </a:solidFill>
                <a:latin typeface="SassoonPrimaryInfant" pitchFamily="2" charset="0"/>
                <a:cs typeface="Calibri" panose="020F0502020204030204" pitchFamily="34" charset="0"/>
              </a:rPr>
              <a:t>15 minutes of Times Tables practice</a:t>
            </a:r>
          </a:p>
          <a:p>
            <a:r>
              <a:rPr lang="en-GB" sz="2000" dirty="0">
                <a:solidFill>
                  <a:schemeClr val="tx2">
                    <a:lumMod val="50000"/>
                  </a:schemeClr>
                </a:solidFill>
                <a:latin typeface="SassoonPrimaryInfant" pitchFamily="2" charset="0"/>
                <a:cs typeface="Calibri" panose="020F0502020204030204" pitchFamily="34" charset="0"/>
              </a:rPr>
              <a:t>Bespoke to the individuals </a:t>
            </a:r>
          </a:p>
        </p:txBody>
      </p:sp>
    </p:spTree>
    <p:extLst>
      <p:ext uri="{BB962C8B-B14F-4D97-AF65-F5344CB8AC3E}">
        <p14:creationId xmlns:p14="http://schemas.microsoft.com/office/powerpoint/2010/main" val="6533677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93"/>
        <p:cNvGrpSpPr/>
        <p:nvPr/>
      </p:nvGrpSpPr>
      <p:grpSpPr>
        <a:xfrm>
          <a:off x="0" y="0"/>
          <a:ext cx="0" cy="0"/>
          <a:chOff x="0" y="0"/>
          <a:chExt cx="0" cy="0"/>
        </a:xfrm>
      </p:grpSpPr>
      <p:sp>
        <p:nvSpPr>
          <p:cNvPr id="1100" name="Google Shape;1100;p20"/>
          <p:cNvSpPr txBox="1">
            <a:spLocks noGrp="1"/>
          </p:cNvSpPr>
          <p:nvPr>
            <p:ph type="title"/>
          </p:nvPr>
        </p:nvSpPr>
        <p:spPr>
          <a:xfrm>
            <a:off x="1330345" y="670793"/>
            <a:ext cx="9531300" cy="714600"/>
          </a:xfrm>
          <a:prstGeom prst="rect">
            <a:avLst/>
          </a:prstGeom>
        </p:spPr>
        <p:txBody>
          <a:bodyPr spcFirstLastPara="1" wrap="square" lIns="121900" tIns="121900" rIns="121900" bIns="121900" anchor="ctr" anchorCtr="0">
            <a:noAutofit/>
          </a:bodyPr>
          <a:lstStyle/>
          <a:p>
            <a:pPr lvl="0"/>
            <a:r>
              <a:rPr lang="en-GB" dirty="0"/>
              <a:t>Addition and Subtraction – Mental Strategies</a:t>
            </a:r>
            <a:endParaRPr dirty="0"/>
          </a:p>
        </p:txBody>
      </p:sp>
      <p:sp>
        <p:nvSpPr>
          <p:cNvPr id="1113" name="Google Shape;1113;p20"/>
          <p:cNvSpPr/>
          <p:nvPr/>
        </p:nvSpPr>
        <p:spPr>
          <a:xfrm rot="5400000">
            <a:off x="10406378" y="415777"/>
            <a:ext cx="1442190" cy="1336048"/>
          </a:xfrm>
          <a:custGeom>
            <a:avLst/>
            <a:gdLst/>
            <a:ahLst/>
            <a:cxnLst/>
            <a:rect l="l" t="t" r="r" b="b"/>
            <a:pathLst>
              <a:path w="3871652" h="3586705" extrusionOk="0">
                <a:moveTo>
                  <a:pt x="0" y="3586705"/>
                </a:moveTo>
                <a:cubicBezTo>
                  <a:pt x="0" y="3586705"/>
                  <a:pt x="-267" y="2753592"/>
                  <a:pt x="625630" y="1745208"/>
                </a:cubicBezTo>
                <a:cubicBezTo>
                  <a:pt x="1855546" y="-236239"/>
                  <a:pt x="3593002" y="-321945"/>
                  <a:pt x="3857702" y="458162"/>
                </a:cubicBezTo>
                <a:cubicBezTo>
                  <a:pt x="4026294" y="955072"/>
                  <a:pt x="2628882" y="828084"/>
                  <a:pt x="1716577" y="1692955"/>
                </a:cubicBezTo>
                <a:cubicBezTo>
                  <a:pt x="1107700" y="2270160"/>
                  <a:pt x="982066" y="2916146"/>
                  <a:pt x="1434761" y="2943063"/>
                </a:cubicBezTo>
                <a:cubicBezTo>
                  <a:pt x="1951273" y="2973781"/>
                  <a:pt x="1952987" y="1705928"/>
                  <a:pt x="2652313" y="174433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1114" name="Google Shape;1114;p20"/>
          <p:cNvGrpSpPr/>
          <p:nvPr/>
        </p:nvGrpSpPr>
        <p:grpSpPr>
          <a:xfrm>
            <a:off x="848431" y="501230"/>
            <a:ext cx="691988" cy="961226"/>
            <a:chOff x="8319351" y="4894840"/>
            <a:chExt cx="591140" cy="821140"/>
          </a:xfrm>
        </p:grpSpPr>
        <p:sp>
          <p:nvSpPr>
            <p:cNvPr id="1115" name="Google Shape;1115;p20"/>
            <p:cNvSpPr/>
            <p:nvPr/>
          </p:nvSpPr>
          <p:spPr>
            <a:xfrm>
              <a:off x="8319351" y="4894840"/>
              <a:ext cx="581615" cy="158315"/>
            </a:xfrm>
            <a:custGeom>
              <a:avLst/>
              <a:gdLst/>
              <a:ahLst/>
              <a:cxnLst/>
              <a:rect l="l" t="t" r="r" b="b"/>
              <a:pathLst>
                <a:path w="581615" h="158315" extrusionOk="0">
                  <a:moveTo>
                    <a:pt x="0" y="79153"/>
                  </a:moveTo>
                  <a:cubicBezTo>
                    <a:pt x="0" y="35433"/>
                    <a:pt x="130197" y="0"/>
                    <a:pt x="290808" y="0"/>
                  </a:cubicBezTo>
                  <a:cubicBezTo>
                    <a:pt x="451409" y="0"/>
                    <a:pt x="581616" y="35433"/>
                    <a:pt x="581616" y="79153"/>
                  </a:cubicBezTo>
                  <a:cubicBezTo>
                    <a:pt x="581616" y="122873"/>
                    <a:pt x="451409" y="158315"/>
                    <a:pt x="290808" y="158315"/>
                  </a:cubicBezTo>
                  <a:cubicBezTo>
                    <a:pt x="130197" y="158315"/>
                    <a:pt x="0" y="122873"/>
                    <a:pt x="0" y="79153"/>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6" name="Google Shape;1116;p20"/>
            <p:cNvSpPr/>
            <p:nvPr/>
          </p:nvSpPr>
          <p:spPr>
            <a:xfrm>
              <a:off x="8319351" y="5636809"/>
              <a:ext cx="581615" cy="79171"/>
            </a:xfrm>
            <a:custGeom>
              <a:avLst/>
              <a:gdLst/>
              <a:ahLst/>
              <a:cxnLst/>
              <a:rect l="l" t="t" r="r" b="b"/>
              <a:pathLst>
                <a:path w="581615" h="79171" extrusionOk="0">
                  <a:moveTo>
                    <a:pt x="0" y="0"/>
                  </a:moveTo>
                  <a:cubicBezTo>
                    <a:pt x="0" y="43719"/>
                    <a:pt x="130207" y="79171"/>
                    <a:pt x="290808" y="79171"/>
                  </a:cubicBezTo>
                  <a:cubicBezTo>
                    <a:pt x="451418" y="79171"/>
                    <a:pt x="581616" y="43719"/>
                    <a:pt x="581616"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7" name="Google Shape;1117;p20"/>
            <p:cNvSpPr/>
            <p:nvPr/>
          </p:nvSpPr>
          <p:spPr>
            <a:xfrm>
              <a:off x="8319351" y="4973992"/>
              <a:ext cx="9525" cy="657720"/>
            </a:xfrm>
            <a:custGeom>
              <a:avLst/>
              <a:gdLst/>
              <a:ahLst/>
              <a:cxnLst/>
              <a:rect l="l" t="t" r="r" b="b"/>
              <a:pathLst>
                <a:path w="9525" h="657720" extrusionOk="0">
                  <a:moveTo>
                    <a:pt x="0" y="65772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8" name="Google Shape;1118;p20"/>
            <p:cNvSpPr/>
            <p:nvPr/>
          </p:nvSpPr>
          <p:spPr>
            <a:xfrm>
              <a:off x="8900966" y="4973992"/>
              <a:ext cx="9525" cy="657720"/>
            </a:xfrm>
            <a:custGeom>
              <a:avLst/>
              <a:gdLst/>
              <a:ahLst/>
              <a:cxnLst/>
              <a:rect l="l" t="t" r="r" b="b"/>
              <a:pathLst>
                <a:path w="9525" h="657720" extrusionOk="0">
                  <a:moveTo>
                    <a:pt x="0" y="0"/>
                  </a:moveTo>
                  <a:lnTo>
                    <a:pt x="0" y="65772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9" name="Google Shape;1119;p20"/>
            <p:cNvSpPr/>
            <p:nvPr/>
          </p:nvSpPr>
          <p:spPr>
            <a:xfrm>
              <a:off x="8319351" y="5557627"/>
              <a:ext cx="581615" cy="79181"/>
            </a:xfrm>
            <a:custGeom>
              <a:avLst/>
              <a:gdLst/>
              <a:ahLst/>
              <a:cxnLst/>
              <a:rect l="l" t="t" r="r" b="b"/>
              <a:pathLst>
                <a:path w="581615" h="79181" extrusionOk="0">
                  <a:moveTo>
                    <a:pt x="581616" y="79182"/>
                  </a:moveTo>
                  <a:cubicBezTo>
                    <a:pt x="581616" y="35462"/>
                    <a:pt x="451418" y="0"/>
                    <a:pt x="290808" y="0"/>
                  </a:cubicBezTo>
                  <a:cubicBezTo>
                    <a:pt x="130207" y="0"/>
                    <a:pt x="0" y="35462"/>
                    <a:pt x="0" y="79182"/>
                  </a:cubicBez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120" name="Google Shape;1120;p20"/>
          <p:cNvGrpSpPr/>
          <p:nvPr/>
        </p:nvGrpSpPr>
        <p:grpSpPr>
          <a:xfrm>
            <a:off x="848437" y="295236"/>
            <a:ext cx="312936" cy="153680"/>
            <a:chOff x="10862134" y="3312644"/>
            <a:chExt cx="416027" cy="204307"/>
          </a:xfrm>
        </p:grpSpPr>
        <p:sp>
          <p:nvSpPr>
            <p:cNvPr id="1121" name="Google Shape;1121;p20"/>
            <p:cNvSpPr/>
            <p:nvPr/>
          </p:nvSpPr>
          <p:spPr>
            <a:xfrm>
              <a:off x="10862134" y="3312644"/>
              <a:ext cx="69302" cy="204307"/>
            </a:xfrm>
            <a:custGeom>
              <a:avLst/>
              <a:gdLst/>
              <a:ahLst/>
              <a:cxnLst/>
              <a:rect l="l" t="t" r="r" b="b"/>
              <a:pathLst>
                <a:path w="69302" h="204307" extrusionOk="0">
                  <a:moveTo>
                    <a:pt x="3963" y="83218"/>
                  </a:moveTo>
                  <a:cubicBezTo>
                    <a:pt x="-6800" y="83818"/>
                    <a:pt x="7202" y="105030"/>
                    <a:pt x="12441" y="114403"/>
                  </a:cubicBezTo>
                  <a:cubicBezTo>
                    <a:pt x="27110" y="140206"/>
                    <a:pt x="45778" y="163618"/>
                    <a:pt x="59589" y="189803"/>
                  </a:cubicBezTo>
                  <a:cubicBezTo>
                    <a:pt x="62161" y="194565"/>
                    <a:pt x="62161" y="206062"/>
                    <a:pt x="67210" y="204081"/>
                  </a:cubicBezTo>
                  <a:cubicBezTo>
                    <a:pt x="71400" y="202404"/>
                    <a:pt x="68066" y="157827"/>
                    <a:pt x="67686" y="152046"/>
                  </a:cubicBezTo>
                  <a:cubicBezTo>
                    <a:pt x="65590" y="113469"/>
                    <a:pt x="46064" y="36755"/>
                    <a:pt x="61590" y="874"/>
                  </a:cubicBezTo>
                  <a:cubicBezTo>
                    <a:pt x="63495" y="-3498"/>
                    <a:pt x="65114" y="9723"/>
                    <a:pt x="66828" y="1414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2" name="Google Shape;1122;p20"/>
            <p:cNvSpPr/>
            <p:nvPr/>
          </p:nvSpPr>
          <p:spPr>
            <a:xfrm>
              <a:off x="11001003" y="3431825"/>
              <a:ext cx="33121" cy="6338"/>
            </a:xfrm>
            <a:custGeom>
              <a:avLst/>
              <a:gdLst/>
              <a:ahLst/>
              <a:cxnLst/>
              <a:rect l="l" t="t" r="r" b="b"/>
              <a:pathLst>
                <a:path w="33121" h="6338" extrusionOk="0">
                  <a:moveTo>
                    <a:pt x="19305" y="1833"/>
                  </a:moveTo>
                  <a:cubicBezTo>
                    <a:pt x="25495" y="699"/>
                    <a:pt x="-5366" y="7195"/>
                    <a:pt x="826" y="6243"/>
                  </a:cubicBezTo>
                  <a:cubicBezTo>
                    <a:pt x="11018" y="4709"/>
                    <a:pt x="41307" y="-520"/>
                    <a:pt x="31020" y="42"/>
                  </a:cubicBezTo>
                  <a:cubicBezTo>
                    <a:pt x="18923" y="718"/>
                    <a:pt x="7113" y="4043"/>
                    <a:pt x="19305" y="1833"/>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3" name="Google Shape;1123;p20"/>
            <p:cNvSpPr/>
            <p:nvPr/>
          </p:nvSpPr>
          <p:spPr>
            <a:xfrm>
              <a:off x="10999979" y="3457687"/>
              <a:ext cx="27320" cy="2555"/>
            </a:xfrm>
            <a:custGeom>
              <a:avLst/>
              <a:gdLst/>
              <a:ahLst/>
              <a:cxnLst/>
              <a:rect l="l" t="t" r="r" b="b"/>
              <a:pathLst>
                <a:path w="27320" h="2555" extrusionOk="0">
                  <a:moveTo>
                    <a:pt x="19375" y="326"/>
                  </a:moveTo>
                  <a:cubicBezTo>
                    <a:pt x="25567" y="-607"/>
                    <a:pt x="-5294" y="631"/>
                    <a:pt x="802" y="1926"/>
                  </a:cubicBezTo>
                  <a:cubicBezTo>
                    <a:pt x="8898" y="3660"/>
                    <a:pt x="33949" y="1212"/>
                    <a:pt x="25662" y="1679"/>
                  </a:cubicBezTo>
                  <a:cubicBezTo>
                    <a:pt x="15566" y="2241"/>
                    <a:pt x="5374" y="2450"/>
                    <a:pt x="19375" y="326"/>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4" name="Google Shape;1124;p20"/>
            <p:cNvSpPr/>
            <p:nvPr/>
          </p:nvSpPr>
          <p:spPr>
            <a:xfrm>
              <a:off x="11105828" y="3355219"/>
              <a:ext cx="13978" cy="120672"/>
            </a:xfrm>
            <a:custGeom>
              <a:avLst/>
              <a:gdLst/>
              <a:ahLst/>
              <a:cxnLst/>
              <a:rect l="l" t="t" r="r" b="b"/>
              <a:pathLst>
                <a:path w="13978" h="120672" extrusionOk="0">
                  <a:moveTo>
                    <a:pt x="3348" y="0"/>
                  </a:moveTo>
                  <a:cubicBezTo>
                    <a:pt x="-11131" y="33566"/>
                    <a:pt x="27160" y="78457"/>
                    <a:pt x="8967" y="12067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5" name="Google Shape;1125;p20"/>
            <p:cNvSpPr/>
            <p:nvPr/>
          </p:nvSpPr>
          <p:spPr>
            <a:xfrm>
              <a:off x="11076654" y="3328910"/>
              <a:ext cx="118027" cy="162411"/>
            </a:xfrm>
            <a:custGeom>
              <a:avLst/>
              <a:gdLst/>
              <a:ahLst/>
              <a:cxnLst/>
              <a:rect l="l" t="t" r="r" b="b"/>
              <a:pathLst>
                <a:path w="118027" h="162411" extrusionOk="0">
                  <a:moveTo>
                    <a:pt x="4709" y="33510"/>
                  </a:moveTo>
                  <a:cubicBezTo>
                    <a:pt x="-23771" y="21223"/>
                    <a:pt x="85767" y="-18582"/>
                    <a:pt x="97197" y="10278"/>
                  </a:cubicBezTo>
                  <a:cubicBezTo>
                    <a:pt x="110532" y="43940"/>
                    <a:pt x="39857" y="118530"/>
                    <a:pt x="28617" y="98890"/>
                  </a:cubicBezTo>
                  <a:cubicBezTo>
                    <a:pt x="17567" y="79516"/>
                    <a:pt x="103292" y="51684"/>
                    <a:pt x="116532" y="92879"/>
                  </a:cubicBezTo>
                  <a:cubicBezTo>
                    <a:pt x="121485" y="108272"/>
                    <a:pt x="113389" y="125045"/>
                    <a:pt x="103103" y="136590"/>
                  </a:cubicBezTo>
                  <a:cubicBezTo>
                    <a:pt x="50620" y="195245"/>
                    <a:pt x="-14150" y="135247"/>
                    <a:pt x="17283" y="13796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6" name="Google Shape;1126;p20"/>
            <p:cNvSpPr/>
            <p:nvPr/>
          </p:nvSpPr>
          <p:spPr>
            <a:xfrm>
              <a:off x="11212046" y="3333673"/>
              <a:ext cx="66115" cy="124860"/>
            </a:xfrm>
            <a:custGeom>
              <a:avLst/>
              <a:gdLst/>
              <a:ahLst/>
              <a:cxnLst/>
              <a:rect l="l" t="t" r="r" b="b"/>
              <a:pathLst>
                <a:path w="66115" h="124860" extrusionOk="0">
                  <a:moveTo>
                    <a:pt x="0" y="0"/>
                  </a:moveTo>
                  <a:cubicBezTo>
                    <a:pt x="1143" y="21907"/>
                    <a:pt x="6953" y="43320"/>
                    <a:pt x="10382" y="64999"/>
                  </a:cubicBezTo>
                  <a:cubicBezTo>
                    <a:pt x="13429" y="84391"/>
                    <a:pt x="15430" y="103937"/>
                    <a:pt x="18097" y="123368"/>
                  </a:cubicBezTo>
                  <a:cubicBezTo>
                    <a:pt x="19144" y="130816"/>
                    <a:pt x="16669" y="108347"/>
                    <a:pt x="16858" y="100822"/>
                  </a:cubicBezTo>
                  <a:cubicBezTo>
                    <a:pt x="17240" y="87839"/>
                    <a:pt x="16383" y="49501"/>
                    <a:pt x="35623" y="51159"/>
                  </a:cubicBezTo>
                  <a:cubicBezTo>
                    <a:pt x="73819" y="54473"/>
                    <a:pt x="65626" y="123901"/>
                    <a:pt x="64865" y="11059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127" name="Google Shape;1127;p20"/>
          <p:cNvGrpSpPr/>
          <p:nvPr/>
        </p:nvGrpSpPr>
        <p:grpSpPr>
          <a:xfrm>
            <a:off x="2600043" y="1462462"/>
            <a:ext cx="6991903" cy="421505"/>
            <a:chOff x="2600043" y="1462462"/>
            <a:chExt cx="6991903" cy="421505"/>
          </a:xfrm>
        </p:grpSpPr>
        <p:sp>
          <p:nvSpPr>
            <p:cNvPr id="1128" name="Google Shape;1128;p20"/>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129" name="Google Shape;1129;p20"/>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27" name="Content Placeholder 2"/>
          <p:cNvSpPr txBox="1">
            <a:spLocks/>
          </p:cNvSpPr>
          <p:nvPr/>
        </p:nvSpPr>
        <p:spPr>
          <a:xfrm>
            <a:off x="1098578" y="1980172"/>
            <a:ext cx="4796895" cy="3542323"/>
          </a:xfrm>
          <a:prstGeom prst="rect">
            <a:avLst/>
          </a:prstGeom>
          <a:solidFill>
            <a:schemeClr val="bg1"/>
          </a:solidFill>
          <a:ln>
            <a:noFill/>
          </a:ln>
          <a:effectLst>
            <a:outerShdw dist="9525" algn="bl" rotWithShape="0">
              <a:srgbClr val="FFFFFF"/>
            </a:outerShdw>
          </a:effectLst>
        </p:spPr>
        <p:txBody>
          <a:bodyPr spcFirstLastPara="1" wrap="square" lIns="121900" tIns="121900" rIns="121900" bIns="121900" anchor="t" anchorCtr="0">
            <a:norm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1pPr>
            <a:lvl2pPr marL="914400" marR="0" lvl="1" indent="-349250" algn="l" rtl="0">
              <a:lnSpc>
                <a:spcPct val="100000"/>
              </a:lnSpc>
              <a:spcBef>
                <a:spcPts val="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2pPr>
            <a:lvl3pPr marL="1371600" marR="0" lvl="2"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3pPr>
            <a:lvl4pPr marL="1828800" marR="0" lvl="3"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4pPr>
            <a:lvl5pPr marL="2286000" marR="0" lvl="4"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5pPr>
            <a:lvl6pPr marL="2743200" marR="0" lvl="5"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6pPr>
            <a:lvl7pPr marL="3200400" marR="0" lvl="6"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7pPr>
            <a:lvl8pPr marL="3657600" marR="0" lvl="7"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8pPr>
            <a:lvl9pPr marL="4114800" marR="0" lvl="8" indent="-349250" algn="l" rtl="0">
              <a:lnSpc>
                <a:spcPct val="100000"/>
              </a:lnSpc>
              <a:spcBef>
                <a:spcPts val="2100"/>
              </a:spcBef>
              <a:spcAft>
                <a:spcPts val="210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9pPr>
          </a:lstStyle>
          <a:p>
            <a:pPr marL="0" indent="0" eaLnBrk="0" fontAlgn="base" hangingPunct="0">
              <a:lnSpc>
                <a:spcPct val="100000"/>
              </a:lnSpc>
              <a:spcBef>
                <a:spcPct val="0"/>
              </a:spcBef>
              <a:spcAft>
                <a:spcPct val="0"/>
              </a:spcAft>
              <a:buFont typeface="Caveat Medium"/>
              <a:buNone/>
            </a:pPr>
            <a:r>
              <a:rPr lang="en-GB" sz="2400" dirty="0" smtClean="0">
                <a:latin typeface="SassoonPrimaryInfant" pitchFamily="2" charset="0"/>
              </a:rPr>
              <a:t>Mental Strategies:</a:t>
            </a:r>
          </a:p>
          <a:p>
            <a:pPr eaLnBrk="0" fontAlgn="base" hangingPunct="0">
              <a:lnSpc>
                <a:spcPct val="100000"/>
              </a:lnSpc>
              <a:spcBef>
                <a:spcPct val="0"/>
              </a:spcBef>
              <a:spcAft>
                <a:spcPct val="0"/>
              </a:spcAft>
            </a:pPr>
            <a:r>
              <a:rPr lang="en-GB" sz="2400" dirty="0" smtClean="0">
                <a:latin typeface="SassoonPrimaryInfant" pitchFamily="2" charset="0"/>
              </a:rPr>
              <a:t>Can help children become </a:t>
            </a:r>
            <a:r>
              <a:rPr lang="en-GB" sz="2400" b="1" dirty="0" smtClean="0">
                <a:latin typeface="SassoonPrimaryInfant" pitchFamily="2" charset="0"/>
              </a:rPr>
              <a:t>quick</a:t>
            </a:r>
            <a:r>
              <a:rPr lang="en-GB" sz="2400" dirty="0" smtClean="0">
                <a:latin typeface="SassoonPrimaryInfant" pitchFamily="2" charset="0"/>
              </a:rPr>
              <a:t> mathematicians.</a:t>
            </a:r>
          </a:p>
          <a:p>
            <a:pPr eaLnBrk="0" fontAlgn="base" hangingPunct="0">
              <a:lnSpc>
                <a:spcPct val="100000"/>
              </a:lnSpc>
              <a:spcBef>
                <a:spcPct val="0"/>
              </a:spcBef>
              <a:spcAft>
                <a:spcPct val="0"/>
              </a:spcAft>
            </a:pPr>
            <a:r>
              <a:rPr lang="en-GB" sz="2400" dirty="0" smtClean="0">
                <a:latin typeface="SassoonPrimaryInfant" pitchFamily="2" charset="0"/>
              </a:rPr>
              <a:t>60 + 30 = 90 (rounding and adding tens first).</a:t>
            </a:r>
          </a:p>
          <a:p>
            <a:pPr eaLnBrk="0" fontAlgn="base" hangingPunct="0">
              <a:lnSpc>
                <a:spcPct val="100000"/>
              </a:lnSpc>
              <a:spcBef>
                <a:spcPct val="0"/>
              </a:spcBef>
              <a:spcAft>
                <a:spcPct val="0"/>
              </a:spcAft>
            </a:pPr>
            <a:r>
              <a:rPr lang="en-GB" sz="2400" dirty="0" smtClean="0">
                <a:latin typeface="SassoonPrimaryInfant" pitchFamily="2" charset="0"/>
              </a:rPr>
              <a:t>Subtraction using a number line: 500 - 238.</a:t>
            </a:r>
          </a:p>
        </p:txBody>
      </p:sp>
      <p:pic>
        <p:nvPicPr>
          <p:cNvPr id="28" name="Picture 27"/>
          <p:cNvPicPr>
            <a:picLocks noChangeAspect="1"/>
          </p:cNvPicPr>
          <p:nvPr/>
        </p:nvPicPr>
        <p:blipFill>
          <a:blip r:embed="rId3"/>
          <a:stretch>
            <a:fillRect/>
          </a:stretch>
        </p:blipFill>
        <p:spPr>
          <a:xfrm>
            <a:off x="6313066" y="2726594"/>
            <a:ext cx="4745457" cy="3241070"/>
          </a:xfrm>
          <a:prstGeom prst="rect">
            <a:avLst/>
          </a:prstGeom>
        </p:spPr>
      </p:pic>
    </p:spTree>
    <p:extLst>
      <p:ext uri="{BB962C8B-B14F-4D97-AF65-F5344CB8AC3E}">
        <p14:creationId xmlns:p14="http://schemas.microsoft.com/office/powerpoint/2010/main" val="39809154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093"/>
        <p:cNvGrpSpPr/>
        <p:nvPr/>
      </p:nvGrpSpPr>
      <p:grpSpPr>
        <a:xfrm>
          <a:off x="0" y="0"/>
          <a:ext cx="0" cy="0"/>
          <a:chOff x="0" y="0"/>
          <a:chExt cx="0" cy="0"/>
        </a:xfrm>
      </p:grpSpPr>
      <p:sp>
        <p:nvSpPr>
          <p:cNvPr id="1100" name="Google Shape;1100;p20"/>
          <p:cNvSpPr txBox="1">
            <a:spLocks noGrp="1"/>
          </p:cNvSpPr>
          <p:nvPr>
            <p:ph type="title"/>
          </p:nvPr>
        </p:nvSpPr>
        <p:spPr>
          <a:xfrm>
            <a:off x="1330345" y="670793"/>
            <a:ext cx="9531300" cy="714600"/>
          </a:xfrm>
          <a:prstGeom prst="rect">
            <a:avLst/>
          </a:prstGeom>
        </p:spPr>
        <p:txBody>
          <a:bodyPr spcFirstLastPara="1" wrap="square" lIns="121900" tIns="121900" rIns="121900" bIns="121900" anchor="ctr" anchorCtr="0">
            <a:noAutofit/>
          </a:bodyPr>
          <a:lstStyle/>
          <a:p>
            <a:pPr lvl="0"/>
            <a:r>
              <a:rPr lang="en-GB" dirty="0"/>
              <a:t>Addition and Subtraction – Column Method </a:t>
            </a:r>
            <a:endParaRPr dirty="0"/>
          </a:p>
        </p:txBody>
      </p:sp>
      <p:sp>
        <p:nvSpPr>
          <p:cNvPr id="1113" name="Google Shape;1113;p20"/>
          <p:cNvSpPr/>
          <p:nvPr/>
        </p:nvSpPr>
        <p:spPr>
          <a:xfrm rot="5400000">
            <a:off x="10406378" y="415777"/>
            <a:ext cx="1442190" cy="1336048"/>
          </a:xfrm>
          <a:custGeom>
            <a:avLst/>
            <a:gdLst/>
            <a:ahLst/>
            <a:cxnLst/>
            <a:rect l="l" t="t" r="r" b="b"/>
            <a:pathLst>
              <a:path w="3871652" h="3586705" extrusionOk="0">
                <a:moveTo>
                  <a:pt x="0" y="3586705"/>
                </a:moveTo>
                <a:cubicBezTo>
                  <a:pt x="0" y="3586705"/>
                  <a:pt x="-267" y="2753592"/>
                  <a:pt x="625630" y="1745208"/>
                </a:cubicBezTo>
                <a:cubicBezTo>
                  <a:pt x="1855546" y="-236239"/>
                  <a:pt x="3593002" y="-321945"/>
                  <a:pt x="3857702" y="458162"/>
                </a:cubicBezTo>
                <a:cubicBezTo>
                  <a:pt x="4026294" y="955072"/>
                  <a:pt x="2628882" y="828084"/>
                  <a:pt x="1716577" y="1692955"/>
                </a:cubicBezTo>
                <a:cubicBezTo>
                  <a:pt x="1107700" y="2270160"/>
                  <a:pt x="982066" y="2916146"/>
                  <a:pt x="1434761" y="2943063"/>
                </a:cubicBezTo>
                <a:cubicBezTo>
                  <a:pt x="1951273" y="2973781"/>
                  <a:pt x="1952987" y="1705928"/>
                  <a:pt x="2652313" y="174433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nvGrpSpPr>
          <p:cNvPr id="1114" name="Google Shape;1114;p20"/>
          <p:cNvGrpSpPr/>
          <p:nvPr/>
        </p:nvGrpSpPr>
        <p:grpSpPr>
          <a:xfrm>
            <a:off x="848431" y="501230"/>
            <a:ext cx="691988" cy="961226"/>
            <a:chOff x="8319351" y="4894840"/>
            <a:chExt cx="591140" cy="821140"/>
          </a:xfrm>
        </p:grpSpPr>
        <p:sp>
          <p:nvSpPr>
            <p:cNvPr id="1115" name="Google Shape;1115;p20"/>
            <p:cNvSpPr/>
            <p:nvPr/>
          </p:nvSpPr>
          <p:spPr>
            <a:xfrm>
              <a:off x="8319351" y="4894840"/>
              <a:ext cx="581615" cy="158315"/>
            </a:xfrm>
            <a:custGeom>
              <a:avLst/>
              <a:gdLst/>
              <a:ahLst/>
              <a:cxnLst/>
              <a:rect l="l" t="t" r="r" b="b"/>
              <a:pathLst>
                <a:path w="581615" h="158315" extrusionOk="0">
                  <a:moveTo>
                    <a:pt x="0" y="79153"/>
                  </a:moveTo>
                  <a:cubicBezTo>
                    <a:pt x="0" y="35433"/>
                    <a:pt x="130197" y="0"/>
                    <a:pt x="290808" y="0"/>
                  </a:cubicBezTo>
                  <a:cubicBezTo>
                    <a:pt x="451409" y="0"/>
                    <a:pt x="581616" y="35433"/>
                    <a:pt x="581616" y="79153"/>
                  </a:cubicBezTo>
                  <a:cubicBezTo>
                    <a:pt x="581616" y="122873"/>
                    <a:pt x="451409" y="158315"/>
                    <a:pt x="290808" y="158315"/>
                  </a:cubicBezTo>
                  <a:cubicBezTo>
                    <a:pt x="130197" y="158315"/>
                    <a:pt x="0" y="122873"/>
                    <a:pt x="0" y="79153"/>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6" name="Google Shape;1116;p20"/>
            <p:cNvSpPr/>
            <p:nvPr/>
          </p:nvSpPr>
          <p:spPr>
            <a:xfrm>
              <a:off x="8319351" y="5636809"/>
              <a:ext cx="581615" cy="79171"/>
            </a:xfrm>
            <a:custGeom>
              <a:avLst/>
              <a:gdLst/>
              <a:ahLst/>
              <a:cxnLst/>
              <a:rect l="l" t="t" r="r" b="b"/>
              <a:pathLst>
                <a:path w="581615" h="79171" extrusionOk="0">
                  <a:moveTo>
                    <a:pt x="0" y="0"/>
                  </a:moveTo>
                  <a:cubicBezTo>
                    <a:pt x="0" y="43719"/>
                    <a:pt x="130207" y="79171"/>
                    <a:pt x="290808" y="79171"/>
                  </a:cubicBezTo>
                  <a:cubicBezTo>
                    <a:pt x="451418" y="79171"/>
                    <a:pt x="581616" y="43719"/>
                    <a:pt x="581616"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7" name="Google Shape;1117;p20"/>
            <p:cNvSpPr/>
            <p:nvPr/>
          </p:nvSpPr>
          <p:spPr>
            <a:xfrm>
              <a:off x="8319351" y="4973992"/>
              <a:ext cx="9525" cy="657720"/>
            </a:xfrm>
            <a:custGeom>
              <a:avLst/>
              <a:gdLst/>
              <a:ahLst/>
              <a:cxnLst/>
              <a:rect l="l" t="t" r="r" b="b"/>
              <a:pathLst>
                <a:path w="9525" h="657720" extrusionOk="0">
                  <a:moveTo>
                    <a:pt x="0" y="65772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8" name="Google Shape;1118;p20"/>
            <p:cNvSpPr/>
            <p:nvPr/>
          </p:nvSpPr>
          <p:spPr>
            <a:xfrm>
              <a:off x="8900966" y="4973992"/>
              <a:ext cx="9525" cy="657720"/>
            </a:xfrm>
            <a:custGeom>
              <a:avLst/>
              <a:gdLst/>
              <a:ahLst/>
              <a:cxnLst/>
              <a:rect l="l" t="t" r="r" b="b"/>
              <a:pathLst>
                <a:path w="9525" h="657720" extrusionOk="0">
                  <a:moveTo>
                    <a:pt x="0" y="0"/>
                  </a:moveTo>
                  <a:lnTo>
                    <a:pt x="0" y="65772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9" name="Google Shape;1119;p20"/>
            <p:cNvSpPr/>
            <p:nvPr/>
          </p:nvSpPr>
          <p:spPr>
            <a:xfrm>
              <a:off x="8319351" y="5557627"/>
              <a:ext cx="581615" cy="79181"/>
            </a:xfrm>
            <a:custGeom>
              <a:avLst/>
              <a:gdLst/>
              <a:ahLst/>
              <a:cxnLst/>
              <a:rect l="l" t="t" r="r" b="b"/>
              <a:pathLst>
                <a:path w="581615" h="79181" extrusionOk="0">
                  <a:moveTo>
                    <a:pt x="581616" y="79182"/>
                  </a:moveTo>
                  <a:cubicBezTo>
                    <a:pt x="581616" y="35462"/>
                    <a:pt x="451418" y="0"/>
                    <a:pt x="290808" y="0"/>
                  </a:cubicBezTo>
                  <a:cubicBezTo>
                    <a:pt x="130207" y="0"/>
                    <a:pt x="0" y="35462"/>
                    <a:pt x="0" y="79182"/>
                  </a:cubicBez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120" name="Google Shape;1120;p20"/>
          <p:cNvGrpSpPr/>
          <p:nvPr/>
        </p:nvGrpSpPr>
        <p:grpSpPr>
          <a:xfrm>
            <a:off x="848437" y="295236"/>
            <a:ext cx="312936" cy="153680"/>
            <a:chOff x="10862134" y="3312644"/>
            <a:chExt cx="416027" cy="204307"/>
          </a:xfrm>
        </p:grpSpPr>
        <p:sp>
          <p:nvSpPr>
            <p:cNvPr id="1121" name="Google Shape;1121;p20"/>
            <p:cNvSpPr/>
            <p:nvPr/>
          </p:nvSpPr>
          <p:spPr>
            <a:xfrm>
              <a:off x="10862134" y="3312644"/>
              <a:ext cx="69302" cy="204307"/>
            </a:xfrm>
            <a:custGeom>
              <a:avLst/>
              <a:gdLst/>
              <a:ahLst/>
              <a:cxnLst/>
              <a:rect l="l" t="t" r="r" b="b"/>
              <a:pathLst>
                <a:path w="69302" h="204307" extrusionOk="0">
                  <a:moveTo>
                    <a:pt x="3963" y="83218"/>
                  </a:moveTo>
                  <a:cubicBezTo>
                    <a:pt x="-6800" y="83818"/>
                    <a:pt x="7202" y="105030"/>
                    <a:pt x="12441" y="114403"/>
                  </a:cubicBezTo>
                  <a:cubicBezTo>
                    <a:pt x="27110" y="140206"/>
                    <a:pt x="45778" y="163618"/>
                    <a:pt x="59589" y="189803"/>
                  </a:cubicBezTo>
                  <a:cubicBezTo>
                    <a:pt x="62161" y="194565"/>
                    <a:pt x="62161" y="206062"/>
                    <a:pt x="67210" y="204081"/>
                  </a:cubicBezTo>
                  <a:cubicBezTo>
                    <a:pt x="71400" y="202404"/>
                    <a:pt x="68066" y="157827"/>
                    <a:pt x="67686" y="152046"/>
                  </a:cubicBezTo>
                  <a:cubicBezTo>
                    <a:pt x="65590" y="113469"/>
                    <a:pt x="46064" y="36755"/>
                    <a:pt x="61590" y="874"/>
                  </a:cubicBezTo>
                  <a:cubicBezTo>
                    <a:pt x="63495" y="-3498"/>
                    <a:pt x="65114" y="9723"/>
                    <a:pt x="66828" y="1414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2" name="Google Shape;1122;p20"/>
            <p:cNvSpPr/>
            <p:nvPr/>
          </p:nvSpPr>
          <p:spPr>
            <a:xfrm>
              <a:off x="11001003" y="3431825"/>
              <a:ext cx="33121" cy="6338"/>
            </a:xfrm>
            <a:custGeom>
              <a:avLst/>
              <a:gdLst/>
              <a:ahLst/>
              <a:cxnLst/>
              <a:rect l="l" t="t" r="r" b="b"/>
              <a:pathLst>
                <a:path w="33121" h="6338" extrusionOk="0">
                  <a:moveTo>
                    <a:pt x="19305" y="1833"/>
                  </a:moveTo>
                  <a:cubicBezTo>
                    <a:pt x="25495" y="699"/>
                    <a:pt x="-5366" y="7195"/>
                    <a:pt x="826" y="6243"/>
                  </a:cubicBezTo>
                  <a:cubicBezTo>
                    <a:pt x="11018" y="4709"/>
                    <a:pt x="41307" y="-520"/>
                    <a:pt x="31020" y="42"/>
                  </a:cubicBezTo>
                  <a:cubicBezTo>
                    <a:pt x="18923" y="718"/>
                    <a:pt x="7113" y="4043"/>
                    <a:pt x="19305" y="1833"/>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3" name="Google Shape;1123;p20"/>
            <p:cNvSpPr/>
            <p:nvPr/>
          </p:nvSpPr>
          <p:spPr>
            <a:xfrm>
              <a:off x="10999979" y="3457687"/>
              <a:ext cx="27320" cy="2555"/>
            </a:xfrm>
            <a:custGeom>
              <a:avLst/>
              <a:gdLst/>
              <a:ahLst/>
              <a:cxnLst/>
              <a:rect l="l" t="t" r="r" b="b"/>
              <a:pathLst>
                <a:path w="27320" h="2555" extrusionOk="0">
                  <a:moveTo>
                    <a:pt x="19375" y="326"/>
                  </a:moveTo>
                  <a:cubicBezTo>
                    <a:pt x="25567" y="-607"/>
                    <a:pt x="-5294" y="631"/>
                    <a:pt x="802" y="1926"/>
                  </a:cubicBezTo>
                  <a:cubicBezTo>
                    <a:pt x="8898" y="3660"/>
                    <a:pt x="33949" y="1212"/>
                    <a:pt x="25662" y="1679"/>
                  </a:cubicBezTo>
                  <a:cubicBezTo>
                    <a:pt x="15566" y="2241"/>
                    <a:pt x="5374" y="2450"/>
                    <a:pt x="19375" y="326"/>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4" name="Google Shape;1124;p20"/>
            <p:cNvSpPr/>
            <p:nvPr/>
          </p:nvSpPr>
          <p:spPr>
            <a:xfrm>
              <a:off x="11105828" y="3355219"/>
              <a:ext cx="13978" cy="120672"/>
            </a:xfrm>
            <a:custGeom>
              <a:avLst/>
              <a:gdLst/>
              <a:ahLst/>
              <a:cxnLst/>
              <a:rect l="l" t="t" r="r" b="b"/>
              <a:pathLst>
                <a:path w="13978" h="120672" extrusionOk="0">
                  <a:moveTo>
                    <a:pt x="3348" y="0"/>
                  </a:moveTo>
                  <a:cubicBezTo>
                    <a:pt x="-11131" y="33566"/>
                    <a:pt x="27160" y="78457"/>
                    <a:pt x="8967" y="12067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5" name="Google Shape;1125;p20"/>
            <p:cNvSpPr/>
            <p:nvPr/>
          </p:nvSpPr>
          <p:spPr>
            <a:xfrm>
              <a:off x="11076654" y="3328910"/>
              <a:ext cx="118027" cy="162411"/>
            </a:xfrm>
            <a:custGeom>
              <a:avLst/>
              <a:gdLst/>
              <a:ahLst/>
              <a:cxnLst/>
              <a:rect l="l" t="t" r="r" b="b"/>
              <a:pathLst>
                <a:path w="118027" h="162411" extrusionOk="0">
                  <a:moveTo>
                    <a:pt x="4709" y="33510"/>
                  </a:moveTo>
                  <a:cubicBezTo>
                    <a:pt x="-23771" y="21223"/>
                    <a:pt x="85767" y="-18582"/>
                    <a:pt x="97197" y="10278"/>
                  </a:cubicBezTo>
                  <a:cubicBezTo>
                    <a:pt x="110532" y="43940"/>
                    <a:pt x="39857" y="118530"/>
                    <a:pt x="28617" y="98890"/>
                  </a:cubicBezTo>
                  <a:cubicBezTo>
                    <a:pt x="17567" y="79516"/>
                    <a:pt x="103292" y="51684"/>
                    <a:pt x="116532" y="92879"/>
                  </a:cubicBezTo>
                  <a:cubicBezTo>
                    <a:pt x="121485" y="108272"/>
                    <a:pt x="113389" y="125045"/>
                    <a:pt x="103103" y="136590"/>
                  </a:cubicBezTo>
                  <a:cubicBezTo>
                    <a:pt x="50620" y="195245"/>
                    <a:pt x="-14150" y="135247"/>
                    <a:pt x="17283" y="137961"/>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6" name="Google Shape;1126;p20"/>
            <p:cNvSpPr/>
            <p:nvPr/>
          </p:nvSpPr>
          <p:spPr>
            <a:xfrm>
              <a:off x="11212046" y="3333673"/>
              <a:ext cx="66115" cy="124860"/>
            </a:xfrm>
            <a:custGeom>
              <a:avLst/>
              <a:gdLst/>
              <a:ahLst/>
              <a:cxnLst/>
              <a:rect l="l" t="t" r="r" b="b"/>
              <a:pathLst>
                <a:path w="66115" h="124860" extrusionOk="0">
                  <a:moveTo>
                    <a:pt x="0" y="0"/>
                  </a:moveTo>
                  <a:cubicBezTo>
                    <a:pt x="1143" y="21907"/>
                    <a:pt x="6953" y="43320"/>
                    <a:pt x="10382" y="64999"/>
                  </a:cubicBezTo>
                  <a:cubicBezTo>
                    <a:pt x="13429" y="84391"/>
                    <a:pt x="15430" y="103937"/>
                    <a:pt x="18097" y="123368"/>
                  </a:cubicBezTo>
                  <a:cubicBezTo>
                    <a:pt x="19144" y="130816"/>
                    <a:pt x="16669" y="108347"/>
                    <a:pt x="16858" y="100822"/>
                  </a:cubicBezTo>
                  <a:cubicBezTo>
                    <a:pt x="17240" y="87839"/>
                    <a:pt x="16383" y="49501"/>
                    <a:pt x="35623" y="51159"/>
                  </a:cubicBezTo>
                  <a:cubicBezTo>
                    <a:pt x="73819" y="54473"/>
                    <a:pt x="65626" y="123901"/>
                    <a:pt x="64865" y="110595"/>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127" name="Google Shape;1127;p20"/>
          <p:cNvGrpSpPr/>
          <p:nvPr/>
        </p:nvGrpSpPr>
        <p:grpSpPr>
          <a:xfrm>
            <a:off x="2600043" y="1462462"/>
            <a:ext cx="6991903" cy="421505"/>
            <a:chOff x="2600043" y="1462462"/>
            <a:chExt cx="6991903" cy="421505"/>
          </a:xfrm>
        </p:grpSpPr>
        <p:sp>
          <p:nvSpPr>
            <p:cNvPr id="1128" name="Google Shape;1128;p20"/>
            <p:cNvSpPr/>
            <p:nvPr/>
          </p:nvSpPr>
          <p:spPr>
            <a:xfrm rot="79933">
              <a:off x="2601610" y="1543677"/>
              <a:ext cx="6988770" cy="231810"/>
            </a:xfrm>
            <a:custGeom>
              <a:avLst/>
              <a:gdLst/>
              <a:ahLst/>
              <a:cxnLst/>
              <a:rect l="l" t="t" r="r" b="b"/>
              <a:pathLst>
                <a:path w="1666519" h="95668" extrusionOk="0">
                  <a:moveTo>
                    <a:pt x="-56" y="96382"/>
                  </a:moveTo>
                  <a:cubicBezTo>
                    <a:pt x="416970" y="37752"/>
                    <a:pt x="839962" y="-21157"/>
                    <a:pt x="1261835" y="8764"/>
                  </a:cubicBezTo>
                  <a:cubicBezTo>
                    <a:pt x="1397848" y="18308"/>
                    <a:pt x="1533051" y="37211"/>
                    <a:pt x="1666464" y="65343"/>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129" name="Google Shape;1129;p20"/>
            <p:cNvSpPr/>
            <p:nvPr/>
          </p:nvSpPr>
          <p:spPr>
            <a:xfrm rot="118849">
              <a:off x="3788987" y="1593944"/>
              <a:ext cx="4718447" cy="208541"/>
            </a:xfrm>
            <a:custGeom>
              <a:avLst/>
              <a:gdLst/>
              <a:ahLst/>
              <a:cxnLst/>
              <a:rect l="l" t="t" r="r" b="b"/>
              <a:pathLst>
                <a:path w="1124777" h="86032" extrusionOk="0">
                  <a:moveTo>
                    <a:pt x="-56" y="86746"/>
                  </a:moveTo>
                  <a:cubicBezTo>
                    <a:pt x="369218" y="7088"/>
                    <a:pt x="748261" y="-17445"/>
                    <a:pt x="1124721" y="13948"/>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grpSp>
      <p:sp>
        <p:nvSpPr>
          <p:cNvPr id="50" name="Rectangle 1"/>
          <p:cNvSpPr txBox="1">
            <a:spLocks noChangeArrowheads="1"/>
          </p:cNvSpPr>
          <p:nvPr/>
        </p:nvSpPr>
        <p:spPr bwMode="auto">
          <a:xfrm>
            <a:off x="649719" y="1391548"/>
            <a:ext cx="4239072" cy="3046988"/>
          </a:xfrm>
          <a:prstGeom prst="rect">
            <a:avLst/>
          </a:prstGeom>
          <a:solidFill>
            <a:schemeClr val="bg1"/>
          </a:solidFill>
          <a:ln>
            <a:noFill/>
          </a:ln>
          <a:effectLst/>
          <a:extLst/>
        </p:spPr>
        <p:txBody>
          <a:bodyPr spcFirstLastPara="1" vert="horz" wrap="square" lIns="91440" tIns="45720" rIns="91440" bIns="45720" numCol="1" anchor="ctr" anchorCtr="0" compatLnSpc="1">
            <a:prstTxWarp prst="textNoShape">
              <a:avLst/>
            </a:prstTxWarp>
            <a:sp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1pPr>
            <a:lvl2pPr marL="914400" marR="0" lvl="1" indent="-349250" algn="l" rtl="0">
              <a:lnSpc>
                <a:spcPct val="100000"/>
              </a:lnSpc>
              <a:spcBef>
                <a:spcPts val="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2pPr>
            <a:lvl3pPr marL="1371600" marR="0" lvl="2"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3pPr>
            <a:lvl4pPr marL="1828800" marR="0" lvl="3"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4pPr>
            <a:lvl5pPr marL="2286000" marR="0" lvl="4"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5pPr>
            <a:lvl6pPr marL="2743200" marR="0" lvl="5"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6pPr>
            <a:lvl7pPr marL="3200400" marR="0" lvl="6"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7pPr>
            <a:lvl8pPr marL="3657600" marR="0" lvl="7" indent="-349250" algn="l" rtl="0">
              <a:lnSpc>
                <a:spcPct val="100000"/>
              </a:lnSpc>
              <a:spcBef>
                <a:spcPts val="2100"/>
              </a:spcBef>
              <a:spcAft>
                <a:spcPts val="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8pPr>
            <a:lvl9pPr marL="4114800" marR="0" lvl="8" indent="-349250" algn="l" rtl="0">
              <a:lnSpc>
                <a:spcPct val="100000"/>
              </a:lnSpc>
              <a:spcBef>
                <a:spcPts val="2100"/>
              </a:spcBef>
              <a:spcAft>
                <a:spcPts val="2100"/>
              </a:spcAft>
              <a:buClr>
                <a:schemeClr val="dk2"/>
              </a:buClr>
              <a:buSzPts val="1900"/>
              <a:buFont typeface="Caveat Medium"/>
              <a:buChar char="■"/>
              <a:defRPr sz="1900" b="0" i="0" u="none" strike="noStrike" cap="none">
                <a:solidFill>
                  <a:schemeClr val="dk2"/>
                </a:solidFill>
                <a:latin typeface="Caveat Medium"/>
                <a:ea typeface="Caveat Medium"/>
                <a:cs typeface="Caveat Medium"/>
                <a:sym typeface="Caveat Medium"/>
              </a:defRPr>
            </a:lvl9pPr>
          </a:lstStyle>
          <a:p>
            <a:pPr eaLnBrk="0" fontAlgn="base" hangingPunct="0">
              <a:lnSpc>
                <a:spcPct val="100000"/>
              </a:lnSpc>
              <a:spcBef>
                <a:spcPct val="0"/>
              </a:spcBef>
              <a:spcAft>
                <a:spcPct val="0"/>
              </a:spcAft>
            </a:pPr>
            <a:r>
              <a:rPr lang="en-US" altLang="en-US" sz="2400" dirty="0" smtClean="0">
                <a:solidFill>
                  <a:schemeClr val="tx1"/>
                </a:solidFill>
                <a:latin typeface="SassoonPrimaryInfant" pitchFamily="2" charset="0"/>
              </a:rPr>
              <a:t>Adding and subtracting numbers up to 3 digits using column method</a:t>
            </a:r>
            <a:r>
              <a:rPr lang="en-US" altLang="en-US" sz="2400" dirty="0" smtClean="0">
                <a:latin typeface="SassoonPrimaryInfant" pitchFamily="2" charset="0"/>
              </a:rPr>
              <a:t>. </a:t>
            </a:r>
            <a:endParaRPr lang="en-US" altLang="en-US" sz="2400" dirty="0" smtClean="0">
              <a:solidFill>
                <a:schemeClr val="tx1"/>
              </a:solidFill>
              <a:latin typeface="SassoonPrimaryInfant" pitchFamily="2" charset="0"/>
            </a:endParaRPr>
          </a:p>
          <a:p>
            <a:pPr eaLnBrk="0" fontAlgn="base" hangingPunct="0">
              <a:lnSpc>
                <a:spcPct val="100000"/>
              </a:lnSpc>
              <a:spcBef>
                <a:spcPct val="0"/>
              </a:spcBef>
              <a:spcAft>
                <a:spcPct val="0"/>
              </a:spcAft>
            </a:pPr>
            <a:r>
              <a:rPr lang="en-US" altLang="en-US" sz="2400" dirty="0" smtClean="0">
                <a:solidFill>
                  <a:schemeClr val="tx1"/>
                </a:solidFill>
                <a:latin typeface="SassoonPrimaryInfant" pitchFamily="2" charset="0"/>
              </a:rPr>
              <a:t>413 + 261 = 674</a:t>
            </a:r>
          </a:p>
          <a:p>
            <a:pPr eaLnBrk="0" fontAlgn="base" hangingPunct="0">
              <a:lnSpc>
                <a:spcPct val="100000"/>
              </a:lnSpc>
              <a:spcBef>
                <a:spcPct val="0"/>
              </a:spcBef>
              <a:spcAft>
                <a:spcPct val="0"/>
              </a:spcAft>
            </a:pPr>
            <a:r>
              <a:rPr lang="en-US" altLang="en-US" sz="2400" dirty="0" smtClean="0">
                <a:latin typeface="SassoonPrimaryInfant" pitchFamily="2" charset="0"/>
              </a:rPr>
              <a:t>Different representations – bar model, word problems.</a:t>
            </a:r>
          </a:p>
          <a:p>
            <a:pPr eaLnBrk="0" fontAlgn="base" hangingPunct="0">
              <a:lnSpc>
                <a:spcPct val="100000"/>
              </a:lnSpc>
              <a:spcBef>
                <a:spcPct val="0"/>
              </a:spcBef>
              <a:spcAft>
                <a:spcPct val="0"/>
              </a:spcAft>
            </a:pPr>
            <a:r>
              <a:rPr lang="en-US" altLang="en-US" sz="2400" dirty="0" smtClean="0">
                <a:latin typeface="SassoonPrimaryInfant" pitchFamily="2" charset="0"/>
              </a:rPr>
              <a:t>Challenge children – able to spot mistakes, inverse </a:t>
            </a:r>
            <a:r>
              <a:rPr lang="en-US" altLang="en-US" sz="2400" dirty="0" err="1" smtClean="0">
                <a:latin typeface="SassoonPrimaryInfant" pitchFamily="2" charset="0"/>
              </a:rPr>
              <a:t>etc</a:t>
            </a:r>
            <a:r>
              <a:rPr lang="en-US" altLang="en-US" sz="2400" dirty="0" smtClean="0">
                <a:latin typeface="SassoonPrimaryInfant" pitchFamily="2" charset="0"/>
              </a:rPr>
              <a:t> </a:t>
            </a:r>
            <a:endParaRPr lang="en-US" altLang="en-US" sz="2400" dirty="0" smtClean="0">
              <a:solidFill>
                <a:schemeClr val="tx1"/>
              </a:solidFill>
              <a:latin typeface="SassoonPrimaryInfant" pitchFamily="2" charset="0"/>
            </a:endParaRPr>
          </a:p>
        </p:txBody>
      </p:sp>
      <p:pic>
        <p:nvPicPr>
          <p:cNvPr id="2" name="Picture 1"/>
          <p:cNvPicPr>
            <a:picLocks noChangeAspect="1"/>
          </p:cNvPicPr>
          <p:nvPr/>
        </p:nvPicPr>
        <p:blipFill>
          <a:blip r:embed="rId3"/>
          <a:stretch>
            <a:fillRect/>
          </a:stretch>
        </p:blipFill>
        <p:spPr>
          <a:xfrm>
            <a:off x="5326119" y="1416117"/>
            <a:ext cx="3025624" cy="2633640"/>
          </a:xfrm>
          <a:prstGeom prst="rect">
            <a:avLst/>
          </a:prstGeom>
        </p:spPr>
      </p:pic>
      <p:pic>
        <p:nvPicPr>
          <p:cNvPr id="3" name="Picture 2"/>
          <p:cNvPicPr>
            <a:picLocks noChangeAspect="1"/>
          </p:cNvPicPr>
          <p:nvPr/>
        </p:nvPicPr>
        <p:blipFill>
          <a:blip r:embed="rId4"/>
          <a:stretch>
            <a:fillRect/>
          </a:stretch>
        </p:blipFill>
        <p:spPr>
          <a:xfrm>
            <a:off x="7785216" y="4333719"/>
            <a:ext cx="4093049" cy="1986643"/>
          </a:xfrm>
          <a:prstGeom prst="rect">
            <a:avLst/>
          </a:prstGeom>
        </p:spPr>
      </p:pic>
      <p:pic>
        <p:nvPicPr>
          <p:cNvPr id="4" name="Picture 3"/>
          <p:cNvPicPr>
            <a:picLocks noChangeAspect="1"/>
          </p:cNvPicPr>
          <p:nvPr/>
        </p:nvPicPr>
        <p:blipFill>
          <a:blip r:embed="rId5"/>
          <a:stretch>
            <a:fillRect/>
          </a:stretch>
        </p:blipFill>
        <p:spPr>
          <a:xfrm>
            <a:off x="8410440" y="1416117"/>
            <a:ext cx="3467825" cy="2633640"/>
          </a:xfrm>
          <a:prstGeom prst="rect">
            <a:avLst/>
          </a:prstGeom>
        </p:spPr>
      </p:pic>
      <p:pic>
        <p:nvPicPr>
          <p:cNvPr id="5" name="Picture 4"/>
          <p:cNvPicPr>
            <a:picLocks noChangeAspect="1"/>
          </p:cNvPicPr>
          <p:nvPr/>
        </p:nvPicPr>
        <p:blipFill>
          <a:blip r:embed="rId6"/>
          <a:stretch>
            <a:fillRect/>
          </a:stretch>
        </p:blipFill>
        <p:spPr>
          <a:xfrm>
            <a:off x="2047744" y="4540355"/>
            <a:ext cx="5514975" cy="1962150"/>
          </a:xfrm>
          <a:prstGeom prst="rect">
            <a:avLst/>
          </a:prstGeom>
        </p:spPr>
      </p:pic>
    </p:spTree>
    <p:extLst>
      <p:ext uri="{BB962C8B-B14F-4D97-AF65-F5344CB8AC3E}">
        <p14:creationId xmlns:p14="http://schemas.microsoft.com/office/powerpoint/2010/main" val="12211819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7" name="Title 6"/>
          <p:cNvSpPr>
            <a:spLocks noGrp="1"/>
          </p:cNvSpPr>
          <p:nvPr>
            <p:ph type="title" idx="5"/>
          </p:nvPr>
        </p:nvSpPr>
        <p:spPr/>
        <p:txBody>
          <a:bodyPr/>
          <a:lstStyle/>
          <a:p>
            <a:endParaRPr lang="en-GB"/>
          </a:p>
        </p:txBody>
      </p:sp>
      <p:sp>
        <p:nvSpPr>
          <p:cNvPr id="12" name="Text Placeholder 11"/>
          <p:cNvSpPr>
            <a:spLocks noGrp="1"/>
          </p:cNvSpPr>
          <p:nvPr>
            <p:ph type="body" idx="13"/>
          </p:nvPr>
        </p:nvSpPr>
        <p:spPr/>
        <p:txBody>
          <a:bodyPr/>
          <a:lstStyle/>
          <a:p>
            <a:endParaRPr lang="en-GB"/>
          </a:p>
        </p:txBody>
      </p:sp>
      <p:sp>
        <p:nvSpPr>
          <p:cNvPr id="14" name="Title 13"/>
          <p:cNvSpPr>
            <a:spLocks noGrp="1"/>
          </p:cNvSpPr>
          <p:nvPr>
            <p:ph type="title" idx="15"/>
          </p:nvPr>
        </p:nvSpPr>
        <p:spPr/>
        <p:txBody>
          <a:bodyPr/>
          <a:lstStyle/>
          <a:p>
            <a:endParaRPr lang="en-GB"/>
          </a:p>
        </p:txBody>
      </p:sp>
      <p:pic>
        <p:nvPicPr>
          <p:cNvPr id="15" name="Picture 14"/>
          <p:cNvPicPr>
            <a:picLocks noChangeAspect="1"/>
          </p:cNvPicPr>
          <p:nvPr/>
        </p:nvPicPr>
        <p:blipFill>
          <a:blip r:embed="rId3"/>
          <a:stretch>
            <a:fillRect/>
          </a:stretch>
        </p:blipFill>
        <p:spPr>
          <a:xfrm>
            <a:off x="33616" y="79743"/>
            <a:ext cx="5988171" cy="3386127"/>
          </a:xfrm>
          <a:prstGeom prst="rect">
            <a:avLst/>
          </a:prstGeom>
        </p:spPr>
      </p:pic>
      <p:pic>
        <p:nvPicPr>
          <p:cNvPr id="16" name="Picture 15"/>
          <p:cNvPicPr>
            <a:picLocks noChangeAspect="1"/>
          </p:cNvPicPr>
          <p:nvPr/>
        </p:nvPicPr>
        <p:blipFill>
          <a:blip r:embed="rId4"/>
          <a:stretch>
            <a:fillRect/>
          </a:stretch>
        </p:blipFill>
        <p:spPr>
          <a:xfrm>
            <a:off x="5257800" y="3190679"/>
            <a:ext cx="6934200" cy="3686175"/>
          </a:xfrm>
          <a:prstGeom prst="rect">
            <a:avLst/>
          </a:prstGeom>
        </p:spPr>
      </p:pic>
    </p:spTree>
    <p:extLst>
      <p:ext uri="{BB962C8B-B14F-4D97-AF65-F5344CB8AC3E}">
        <p14:creationId xmlns:p14="http://schemas.microsoft.com/office/powerpoint/2010/main" val="235486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dirty="0"/>
          </a:p>
        </p:txBody>
      </p:sp>
      <p:sp>
        <p:nvSpPr>
          <p:cNvPr id="4" name="Text Placeholder 3"/>
          <p:cNvSpPr>
            <a:spLocks noGrp="1"/>
          </p:cNvSpPr>
          <p:nvPr>
            <p:ph type="body" idx="2"/>
          </p:nvPr>
        </p:nvSpPr>
        <p:spPr/>
        <p:txBody>
          <a:bodyPr/>
          <a:lstStyle/>
          <a:p>
            <a:endParaRPr lang="en-GB"/>
          </a:p>
        </p:txBody>
      </p:sp>
      <p:sp>
        <p:nvSpPr>
          <p:cNvPr id="6" name="Text Placeholder 5"/>
          <p:cNvSpPr>
            <a:spLocks noGrp="1"/>
          </p:cNvSpPr>
          <p:nvPr>
            <p:ph type="body" idx="4"/>
          </p:nvPr>
        </p:nvSpPr>
        <p:spPr/>
        <p:txBody>
          <a:bodyPr/>
          <a:lstStyle/>
          <a:p>
            <a:endParaRPr lang="en-GB"/>
          </a:p>
        </p:txBody>
      </p:sp>
      <p:sp>
        <p:nvSpPr>
          <p:cNvPr id="7" name="Title 6"/>
          <p:cNvSpPr>
            <a:spLocks noGrp="1"/>
          </p:cNvSpPr>
          <p:nvPr>
            <p:ph type="title" idx="5"/>
          </p:nvPr>
        </p:nvSpPr>
        <p:spPr/>
        <p:txBody>
          <a:bodyPr/>
          <a:lstStyle/>
          <a:p>
            <a:endParaRPr lang="en-GB"/>
          </a:p>
        </p:txBody>
      </p:sp>
      <p:sp>
        <p:nvSpPr>
          <p:cNvPr id="8" name="Title 7"/>
          <p:cNvSpPr>
            <a:spLocks noGrp="1"/>
          </p:cNvSpPr>
          <p:nvPr>
            <p:ph type="title" idx="6"/>
          </p:nvPr>
        </p:nvSpPr>
        <p:spPr/>
        <p:txBody>
          <a:bodyPr/>
          <a:lstStyle/>
          <a:p>
            <a:endParaRPr lang="en-GB"/>
          </a:p>
        </p:txBody>
      </p:sp>
      <p:sp>
        <p:nvSpPr>
          <p:cNvPr id="10" name="Title 9"/>
          <p:cNvSpPr>
            <a:spLocks noGrp="1"/>
          </p:cNvSpPr>
          <p:nvPr>
            <p:ph type="title" idx="8"/>
          </p:nvPr>
        </p:nvSpPr>
        <p:spPr/>
        <p:txBody>
          <a:bodyPr/>
          <a:lstStyle/>
          <a:p>
            <a:endParaRPr lang="en-GB"/>
          </a:p>
        </p:txBody>
      </p:sp>
      <p:sp>
        <p:nvSpPr>
          <p:cNvPr id="11" name="Text Placeholder 10"/>
          <p:cNvSpPr>
            <a:spLocks noGrp="1"/>
          </p:cNvSpPr>
          <p:nvPr>
            <p:ph type="body" idx="9"/>
          </p:nvPr>
        </p:nvSpPr>
        <p:spPr/>
        <p:txBody>
          <a:bodyPr/>
          <a:lstStyle/>
          <a:p>
            <a:endParaRPr lang="en-GB"/>
          </a:p>
        </p:txBody>
      </p:sp>
      <p:sp>
        <p:nvSpPr>
          <p:cNvPr id="12" name="Text Placeholder 11"/>
          <p:cNvSpPr>
            <a:spLocks noGrp="1"/>
          </p:cNvSpPr>
          <p:nvPr>
            <p:ph type="body" idx="13"/>
          </p:nvPr>
        </p:nvSpPr>
        <p:spPr/>
        <p:txBody>
          <a:bodyPr/>
          <a:lstStyle/>
          <a:p>
            <a:endParaRPr lang="en-GB"/>
          </a:p>
        </p:txBody>
      </p:sp>
      <p:sp>
        <p:nvSpPr>
          <p:cNvPr id="13" name="Title 12"/>
          <p:cNvSpPr>
            <a:spLocks noGrp="1"/>
          </p:cNvSpPr>
          <p:nvPr>
            <p:ph type="title" idx="14"/>
          </p:nvPr>
        </p:nvSpPr>
        <p:spPr/>
        <p:txBody>
          <a:bodyPr/>
          <a:lstStyle/>
          <a:p>
            <a:endParaRPr lang="en-GB" dirty="0"/>
          </a:p>
        </p:txBody>
      </p:sp>
      <p:sp>
        <p:nvSpPr>
          <p:cNvPr id="14" name="Title 13"/>
          <p:cNvSpPr>
            <a:spLocks noGrp="1"/>
          </p:cNvSpPr>
          <p:nvPr>
            <p:ph type="title" idx="15"/>
          </p:nvPr>
        </p:nvSpPr>
        <p:spPr/>
        <p:txBody>
          <a:bodyPr/>
          <a:lstStyle/>
          <a:p>
            <a:endParaRPr lang="en-GB"/>
          </a:p>
        </p:txBody>
      </p:sp>
      <p:pic>
        <p:nvPicPr>
          <p:cNvPr id="15" name="Picture 14"/>
          <p:cNvPicPr>
            <a:picLocks noChangeAspect="1"/>
          </p:cNvPicPr>
          <p:nvPr/>
        </p:nvPicPr>
        <p:blipFill>
          <a:blip r:embed="rId3"/>
          <a:stretch>
            <a:fillRect/>
          </a:stretch>
        </p:blipFill>
        <p:spPr>
          <a:xfrm>
            <a:off x="4723" y="0"/>
            <a:ext cx="6802349" cy="3760839"/>
          </a:xfrm>
          <a:prstGeom prst="rect">
            <a:avLst/>
          </a:prstGeom>
        </p:spPr>
      </p:pic>
      <p:pic>
        <p:nvPicPr>
          <p:cNvPr id="16" name="Picture 15"/>
          <p:cNvPicPr>
            <a:picLocks noChangeAspect="1"/>
          </p:cNvPicPr>
          <p:nvPr/>
        </p:nvPicPr>
        <p:blipFill>
          <a:blip r:embed="rId4"/>
          <a:stretch>
            <a:fillRect/>
          </a:stretch>
        </p:blipFill>
        <p:spPr>
          <a:xfrm>
            <a:off x="5538327" y="3159024"/>
            <a:ext cx="6653673" cy="3733493"/>
          </a:xfrm>
          <a:prstGeom prst="rect">
            <a:avLst/>
          </a:prstGeom>
        </p:spPr>
      </p:pic>
    </p:spTree>
    <p:extLst>
      <p:ext uri="{BB962C8B-B14F-4D97-AF65-F5344CB8AC3E}">
        <p14:creationId xmlns:p14="http://schemas.microsoft.com/office/powerpoint/2010/main" val="17096101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40"/>
        <p:cNvGrpSpPr/>
        <p:nvPr/>
      </p:nvGrpSpPr>
      <p:grpSpPr>
        <a:xfrm>
          <a:off x="0" y="0"/>
          <a:ext cx="0" cy="0"/>
          <a:chOff x="0" y="0"/>
          <a:chExt cx="0" cy="0"/>
        </a:xfrm>
      </p:grpSpPr>
      <p:sp>
        <p:nvSpPr>
          <p:cNvPr id="1744" name="Google Shape;1744;p29"/>
          <p:cNvSpPr txBox="1">
            <a:spLocks noGrp="1"/>
          </p:cNvSpPr>
          <p:nvPr>
            <p:ph type="title"/>
          </p:nvPr>
        </p:nvSpPr>
        <p:spPr>
          <a:xfrm>
            <a:off x="1473885" y="589365"/>
            <a:ext cx="9531300" cy="763500"/>
          </a:xfrm>
          <a:prstGeom prst="rect">
            <a:avLst/>
          </a:prstGeom>
        </p:spPr>
        <p:txBody>
          <a:bodyPr spcFirstLastPara="1" wrap="square" lIns="121900" tIns="121900" rIns="121900" bIns="121900" anchor="ctr" anchorCtr="0">
            <a:noAutofit/>
          </a:bodyPr>
          <a:lstStyle/>
          <a:p>
            <a:pPr lvl="0"/>
            <a:r>
              <a:rPr lang="en-GB" dirty="0"/>
              <a:t>Multiplication and Division</a:t>
            </a:r>
            <a:endParaRPr dirty="0"/>
          </a:p>
        </p:txBody>
      </p:sp>
      <p:sp>
        <p:nvSpPr>
          <p:cNvPr id="1757" name="Google Shape;1757;p29"/>
          <p:cNvSpPr/>
          <p:nvPr/>
        </p:nvSpPr>
        <p:spPr>
          <a:xfrm rot="5400000">
            <a:off x="750400" y="380323"/>
            <a:ext cx="800782" cy="646187"/>
          </a:xfrm>
          <a:custGeom>
            <a:avLst/>
            <a:gdLst/>
            <a:ahLst/>
            <a:cxnLst/>
            <a:rect l="l" t="t" r="r" b="b"/>
            <a:pathLst>
              <a:path w="502846" h="405769" extrusionOk="0">
                <a:moveTo>
                  <a:pt x="37388" y="714"/>
                </a:moveTo>
                <a:cubicBezTo>
                  <a:pt x="17813" y="50395"/>
                  <a:pt x="-2041" y="101848"/>
                  <a:pt x="103" y="155258"/>
                </a:cubicBezTo>
                <a:cubicBezTo>
                  <a:pt x="2247" y="208668"/>
                  <a:pt x="31422" y="264874"/>
                  <a:pt x="82409" y="280999"/>
                </a:cubicBezTo>
                <a:cubicBezTo>
                  <a:pt x="125938" y="294794"/>
                  <a:pt x="174594" y="275966"/>
                  <a:pt x="207964" y="244740"/>
                </a:cubicBezTo>
                <a:cubicBezTo>
                  <a:pt x="241333" y="213515"/>
                  <a:pt x="262213" y="171570"/>
                  <a:pt x="281880" y="130371"/>
                </a:cubicBezTo>
                <a:cubicBezTo>
                  <a:pt x="290847" y="115009"/>
                  <a:pt x="295610" y="97550"/>
                  <a:pt x="295675" y="79757"/>
                </a:cubicBezTo>
                <a:cubicBezTo>
                  <a:pt x="294184" y="62140"/>
                  <a:pt x="279923" y="44336"/>
                  <a:pt x="262213" y="45642"/>
                </a:cubicBezTo>
                <a:cubicBezTo>
                  <a:pt x="241427" y="47319"/>
                  <a:pt x="231267" y="71647"/>
                  <a:pt x="228097" y="92247"/>
                </a:cubicBezTo>
                <a:cubicBezTo>
                  <a:pt x="216427" y="171747"/>
                  <a:pt x="239870" y="252384"/>
                  <a:pt x="292320" y="313251"/>
                </a:cubicBezTo>
                <a:cubicBezTo>
                  <a:pt x="345581" y="373446"/>
                  <a:pt x="422414" y="407477"/>
                  <a:pt x="502790" y="40646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pic>
        <p:nvPicPr>
          <p:cNvPr id="2" name="Picture 1"/>
          <p:cNvPicPr>
            <a:picLocks noChangeAspect="1"/>
          </p:cNvPicPr>
          <p:nvPr/>
        </p:nvPicPr>
        <p:blipFill>
          <a:blip r:embed="rId3"/>
          <a:stretch>
            <a:fillRect/>
          </a:stretch>
        </p:blipFill>
        <p:spPr>
          <a:xfrm>
            <a:off x="2323631" y="1275863"/>
            <a:ext cx="7639301" cy="5216824"/>
          </a:xfrm>
          <a:prstGeom prst="rect">
            <a:avLst/>
          </a:prstGeom>
        </p:spPr>
      </p:pic>
    </p:spTree>
    <p:extLst>
      <p:ext uri="{BB962C8B-B14F-4D97-AF65-F5344CB8AC3E}">
        <p14:creationId xmlns:p14="http://schemas.microsoft.com/office/powerpoint/2010/main" val="23862570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40"/>
        <p:cNvGrpSpPr/>
        <p:nvPr/>
      </p:nvGrpSpPr>
      <p:grpSpPr>
        <a:xfrm>
          <a:off x="0" y="0"/>
          <a:ext cx="0" cy="0"/>
          <a:chOff x="0" y="0"/>
          <a:chExt cx="0" cy="0"/>
        </a:xfrm>
      </p:grpSpPr>
      <p:sp>
        <p:nvSpPr>
          <p:cNvPr id="1744" name="Google Shape;1744;p29"/>
          <p:cNvSpPr txBox="1">
            <a:spLocks noGrp="1"/>
          </p:cNvSpPr>
          <p:nvPr>
            <p:ph type="title"/>
          </p:nvPr>
        </p:nvSpPr>
        <p:spPr>
          <a:xfrm>
            <a:off x="1473885" y="589365"/>
            <a:ext cx="9531300" cy="763500"/>
          </a:xfrm>
          <a:prstGeom prst="rect">
            <a:avLst/>
          </a:prstGeom>
        </p:spPr>
        <p:txBody>
          <a:bodyPr spcFirstLastPara="1" wrap="square" lIns="121900" tIns="121900" rIns="121900" bIns="121900" anchor="ctr" anchorCtr="0">
            <a:noAutofit/>
          </a:bodyPr>
          <a:lstStyle/>
          <a:p>
            <a:pPr lvl="0"/>
            <a:r>
              <a:rPr lang="en-GB" dirty="0" smtClean="0"/>
              <a:t>Multiplication and Division</a:t>
            </a:r>
            <a:endParaRPr dirty="0"/>
          </a:p>
        </p:txBody>
      </p:sp>
      <p:sp>
        <p:nvSpPr>
          <p:cNvPr id="1757" name="Google Shape;1757;p29"/>
          <p:cNvSpPr/>
          <p:nvPr/>
        </p:nvSpPr>
        <p:spPr>
          <a:xfrm rot="5400000">
            <a:off x="750400" y="380323"/>
            <a:ext cx="800782" cy="646187"/>
          </a:xfrm>
          <a:custGeom>
            <a:avLst/>
            <a:gdLst/>
            <a:ahLst/>
            <a:cxnLst/>
            <a:rect l="l" t="t" r="r" b="b"/>
            <a:pathLst>
              <a:path w="502846" h="405769" extrusionOk="0">
                <a:moveTo>
                  <a:pt x="37388" y="714"/>
                </a:moveTo>
                <a:cubicBezTo>
                  <a:pt x="17813" y="50395"/>
                  <a:pt x="-2041" y="101848"/>
                  <a:pt x="103" y="155258"/>
                </a:cubicBezTo>
                <a:cubicBezTo>
                  <a:pt x="2247" y="208668"/>
                  <a:pt x="31422" y="264874"/>
                  <a:pt x="82409" y="280999"/>
                </a:cubicBezTo>
                <a:cubicBezTo>
                  <a:pt x="125938" y="294794"/>
                  <a:pt x="174594" y="275966"/>
                  <a:pt x="207964" y="244740"/>
                </a:cubicBezTo>
                <a:cubicBezTo>
                  <a:pt x="241333" y="213515"/>
                  <a:pt x="262213" y="171570"/>
                  <a:pt x="281880" y="130371"/>
                </a:cubicBezTo>
                <a:cubicBezTo>
                  <a:pt x="290847" y="115009"/>
                  <a:pt x="295610" y="97550"/>
                  <a:pt x="295675" y="79757"/>
                </a:cubicBezTo>
                <a:cubicBezTo>
                  <a:pt x="294184" y="62140"/>
                  <a:pt x="279923" y="44336"/>
                  <a:pt x="262213" y="45642"/>
                </a:cubicBezTo>
                <a:cubicBezTo>
                  <a:pt x="241427" y="47319"/>
                  <a:pt x="231267" y="71647"/>
                  <a:pt x="228097" y="92247"/>
                </a:cubicBezTo>
                <a:cubicBezTo>
                  <a:pt x="216427" y="171747"/>
                  <a:pt x="239870" y="252384"/>
                  <a:pt x="292320" y="313251"/>
                </a:cubicBezTo>
                <a:cubicBezTo>
                  <a:pt x="345581" y="373446"/>
                  <a:pt x="422414" y="407477"/>
                  <a:pt x="502790" y="40646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8" name="Content Placeholder 2"/>
          <p:cNvSpPr txBox="1">
            <a:spLocks/>
          </p:cNvSpPr>
          <p:nvPr/>
        </p:nvSpPr>
        <p:spPr>
          <a:xfrm>
            <a:off x="827697" y="1334130"/>
            <a:ext cx="10455442" cy="1774899"/>
          </a:xfrm>
          <a:prstGeom prst="rect">
            <a:avLst/>
          </a:prstGeom>
          <a:solidFill>
            <a:schemeClr val="bg1"/>
          </a:solidFill>
          <a:ln>
            <a:noFill/>
          </a:ln>
          <a:effectLst>
            <a:outerShdw dist="9525" algn="bl" rotWithShape="0">
              <a:srgbClr val="FFFFFF"/>
            </a:outerShdw>
          </a:effectLst>
        </p:spPr>
        <p:txBody>
          <a:bodyPr spcFirstLastPara="1" wrap="square" lIns="121900" tIns="121900" rIns="121900" bIns="121900" anchor="ctr" anchorCtr="0">
            <a:normAutofit fontScale="92500" lnSpcReduction="10000"/>
          </a:bodyPr>
          <a:lstStyle>
            <a:defPPr marR="0" lvl="0" algn="l" rtl="0">
              <a:lnSpc>
                <a:spcPct val="100000"/>
              </a:lnSpc>
              <a:spcBef>
                <a:spcPts val="0"/>
              </a:spcBef>
              <a:spcAft>
                <a:spcPts val="0"/>
              </a:spcAft>
            </a:defPPr>
            <a:lvl1pPr marL="457200" marR="0" lvl="0" indent="-349250" algn="ctr" rtl="0">
              <a:lnSpc>
                <a:spcPct val="100000"/>
              </a:lnSpc>
              <a:spcBef>
                <a:spcPts val="0"/>
              </a:spcBef>
              <a:spcAft>
                <a:spcPts val="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1pPr>
            <a:lvl2pPr marL="914400" marR="0" lvl="1" indent="-349250" algn="l" rtl="0">
              <a:lnSpc>
                <a:spcPct val="115000"/>
              </a:lnSpc>
              <a:spcBef>
                <a:spcPts val="0"/>
              </a:spcBef>
              <a:spcAft>
                <a:spcPts val="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2pPr>
            <a:lvl3pPr marL="1371600" marR="0" lvl="2" indent="-349250" algn="l" rtl="0">
              <a:lnSpc>
                <a:spcPct val="115000"/>
              </a:lnSpc>
              <a:spcBef>
                <a:spcPts val="2100"/>
              </a:spcBef>
              <a:spcAft>
                <a:spcPts val="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3pPr>
            <a:lvl4pPr marL="1828800" marR="0" lvl="3" indent="-349250" algn="l" rtl="0">
              <a:lnSpc>
                <a:spcPct val="115000"/>
              </a:lnSpc>
              <a:spcBef>
                <a:spcPts val="2100"/>
              </a:spcBef>
              <a:spcAft>
                <a:spcPts val="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4pPr>
            <a:lvl5pPr marL="2286000" marR="0" lvl="4" indent="-349250" algn="l" rtl="0">
              <a:lnSpc>
                <a:spcPct val="115000"/>
              </a:lnSpc>
              <a:spcBef>
                <a:spcPts val="2100"/>
              </a:spcBef>
              <a:spcAft>
                <a:spcPts val="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5pPr>
            <a:lvl6pPr marL="2743200" marR="0" lvl="5" indent="-349250" algn="l" rtl="0">
              <a:lnSpc>
                <a:spcPct val="115000"/>
              </a:lnSpc>
              <a:spcBef>
                <a:spcPts val="2100"/>
              </a:spcBef>
              <a:spcAft>
                <a:spcPts val="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6pPr>
            <a:lvl7pPr marL="3200400" marR="0" lvl="6" indent="-349250" algn="l" rtl="0">
              <a:lnSpc>
                <a:spcPct val="115000"/>
              </a:lnSpc>
              <a:spcBef>
                <a:spcPts val="2100"/>
              </a:spcBef>
              <a:spcAft>
                <a:spcPts val="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7pPr>
            <a:lvl8pPr marL="3657600" marR="0" lvl="7" indent="-349250" algn="l" rtl="0">
              <a:lnSpc>
                <a:spcPct val="115000"/>
              </a:lnSpc>
              <a:spcBef>
                <a:spcPts val="2100"/>
              </a:spcBef>
              <a:spcAft>
                <a:spcPts val="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8pPr>
            <a:lvl9pPr marL="4114800" marR="0" lvl="8" indent="-349250" algn="l" rtl="0">
              <a:lnSpc>
                <a:spcPct val="115000"/>
              </a:lnSpc>
              <a:spcBef>
                <a:spcPts val="2100"/>
              </a:spcBef>
              <a:spcAft>
                <a:spcPts val="2100"/>
              </a:spcAft>
              <a:buClr>
                <a:schemeClr val="dk2"/>
              </a:buClr>
              <a:buSzPts val="2100"/>
              <a:buFont typeface="Caveat Medium"/>
              <a:buNone/>
              <a:defRPr sz="2100" b="1" i="0" u="none" strike="noStrike" cap="none">
                <a:solidFill>
                  <a:schemeClr val="dk2"/>
                </a:solidFill>
                <a:latin typeface="Caveat Medium"/>
                <a:ea typeface="Caveat Medium"/>
                <a:cs typeface="Caveat Medium"/>
                <a:sym typeface="Caveat Medium"/>
              </a:defRPr>
            </a:lvl9pPr>
          </a:lstStyle>
          <a:p>
            <a:r>
              <a:rPr lang="en-GB" sz="2400" dirty="0" smtClean="0">
                <a:latin typeface="SassoonPrimaryInfant" pitchFamily="2" charset="0"/>
              </a:rPr>
              <a:t>Next year in year 4, children will take the multiplication tables check, required by the government. It comprises 25 questions and the children have 6 seconds to answer.</a:t>
            </a:r>
          </a:p>
          <a:p>
            <a:r>
              <a:rPr lang="en-GB" sz="2400" dirty="0" smtClean="0">
                <a:latin typeface="SassoonPrimaryInfant" pitchFamily="2" charset="0"/>
              </a:rPr>
              <a:t>Important for children to know times tables before Y5 as the Y5 maths curriculum heavily relies on multiplication knowledge.  </a:t>
            </a:r>
          </a:p>
        </p:txBody>
      </p:sp>
      <p:sp>
        <p:nvSpPr>
          <p:cNvPr id="29" name="TextBox 28"/>
          <p:cNvSpPr txBox="1"/>
          <p:nvPr/>
        </p:nvSpPr>
        <p:spPr>
          <a:xfrm>
            <a:off x="3214703" y="3339351"/>
            <a:ext cx="5681430" cy="2862322"/>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GB" sz="1800" dirty="0" smtClean="0">
                <a:solidFill>
                  <a:schemeClr val="tx2">
                    <a:lumMod val="50000"/>
                  </a:schemeClr>
                </a:solidFill>
                <a:latin typeface="SassoonPrimaryInfant" pitchFamily="2" charset="0"/>
              </a:rPr>
              <a:t>Times Table Rock Stars</a:t>
            </a:r>
          </a:p>
          <a:p>
            <a:pPr marL="285750" lvl="0" indent="-285750">
              <a:buFont typeface="Arial" panose="020B0604020202020204" pitchFamily="34" charset="0"/>
              <a:buChar char="•"/>
            </a:pPr>
            <a:r>
              <a:rPr lang="en-GB" sz="1800" dirty="0">
                <a:solidFill>
                  <a:schemeClr val="tx2">
                    <a:lumMod val="50000"/>
                  </a:schemeClr>
                </a:solidFill>
                <a:latin typeface="SassoonPrimaryInfant" pitchFamily="2" charset="0"/>
              </a:rPr>
              <a:t>Sing times tables songs. There are hundreds available! Put them on in the car, </a:t>
            </a:r>
            <a:r>
              <a:rPr lang="en-GB" sz="1800" dirty="0" smtClean="0">
                <a:solidFill>
                  <a:schemeClr val="tx2">
                    <a:lumMod val="50000"/>
                  </a:schemeClr>
                </a:solidFill>
                <a:latin typeface="SassoonPrimaryInfant" pitchFamily="2" charset="0"/>
              </a:rPr>
              <a:t>bath time </a:t>
            </a:r>
            <a:r>
              <a:rPr lang="en-GB" sz="1800" dirty="0">
                <a:solidFill>
                  <a:schemeClr val="tx2">
                    <a:lumMod val="50000"/>
                  </a:schemeClr>
                </a:solidFill>
                <a:latin typeface="SassoonPrimaryInfant" pitchFamily="2" charset="0"/>
              </a:rPr>
              <a:t>or any ‘free’ time where you have a few spare minutes.</a:t>
            </a:r>
          </a:p>
          <a:p>
            <a:pPr marL="285750" lvl="0" indent="-285750">
              <a:buFont typeface="Arial" panose="020B0604020202020204" pitchFamily="34" charset="0"/>
              <a:buChar char="•"/>
            </a:pPr>
            <a:r>
              <a:rPr lang="en-GB" sz="1800" dirty="0">
                <a:solidFill>
                  <a:schemeClr val="tx2">
                    <a:lumMod val="50000"/>
                  </a:schemeClr>
                </a:solidFill>
                <a:latin typeface="SassoonPrimaryInfant" pitchFamily="2" charset="0"/>
              </a:rPr>
              <a:t>Chanting the old-fashioned </a:t>
            </a:r>
            <a:r>
              <a:rPr lang="en-GB" sz="1800" dirty="0" smtClean="0">
                <a:solidFill>
                  <a:schemeClr val="tx2">
                    <a:lumMod val="50000"/>
                  </a:schemeClr>
                </a:solidFill>
                <a:latin typeface="SassoonPrimaryInfant" pitchFamily="2" charset="0"/>
              </a:rPr>
              <a:t>way: </a:t>
            </a:r>
            <a:r>
              <a:rPr lang="en-GB" sz="1800" dirty="0">
                <a:solidFill>
                  <a:schemeClr val="tx2">
                    <a:lumMod val="50000"/>
                  </a:schemeClr>
                </a:solidFill>
                <a:latin typeface="SassoonPrimaryInfant" pitchFamily="2" charset="0"/>
              </a:rPr>
              <a:t>rehearse the tables forwards and backwards, gradually increasing in speed. </a:t>
            </a:r>
            <a:endParaRPr lang="en-GB" sz="1800" dirty="0" smtClean="0">
              <a:solidFill>
                <a:schemeClr val="tx2">
                  <a:lumMod val="50000"/>
                </a:schemeClr>
              </a:solidFill>
              <a:latin typeface="SassoonPrimaryInfant" pitchFamily="2" charset="0"/>
            </a:endParaRPr>
          </a:p>
          <a:p>
            <a:pPr marL="285750" indent="-285750">
              <a:buFont typeface="Arial" panose="020B0604020202020204" pitchFamily="34" charset="0"/>
              <a:buChar char="•"/>
            </a:pPr>
            <a:r>
              <a:rPr lang="en-GB" sz="1800" dirty="0">
                <a:solidFill>
                  <a:schemeClr val="tx2">
                    <a:lumMod val="50000"/>
                  </a:schemeClr>
                </a:solidFill>
                <a:latin typeface="SassoonPrimaryInfant" pitchFamily="2" charset="0"/>
              </a:rPr>
              <a:t>Write out the </a:t>
            </a:r>
            <a:r>
              <a:rPr lang="en-GB" sz="1800" dirty="0" smtClean="0">
                <a:solidFill>
                  <a:schemeClr val="tx2">
                    <a:lumMod val="50000"/>
                  </a:schemeClr>
                </a:solidFill>
                <a:latin typeface="SassoonPrimaryInfant" pitchFamily="2" charset="0"/>
              </a:rPr>
              <a:t>tables. This </a:t>
            </a:r>
            <a:r>
              <a:rPr lang="en-GB" sz="1800" dirty="0">
                <a:solidFill>
                  <a:schemeClr val="tx2">
                    <a:lumMod val="50000"/>
                  </a:schemeClr>
                </a:solidFill>
                <a:latin typeface="SassoonPrimaryInfant" pitchFamily="2" charset="0"/>
              </a:rPr>
              <a:t>can be in the form of a simple list or you could also be a bit more fun. Being creative will make writing and learning the tables more enjoyable. </a:t>
            </a:r>
            <a:endParaRPr lang="en-GB" sz="2800" dirty="0">
              <a:solidFill>
                <a:schemeClr val="tx2">
                  <a:lumMod val="50000"/>
                </a:schemeClr>
              </a:solidFill>
              <a:latin typeface="SassoonPrimaryInfant" pitchFamily="2" charset="0"/>
            </a:endParaRPr>
          </a:p>
        </p:txBody>
      </p:sp>
    </p:spTree>
    <p:extLst>
      <p:ext uri="{BB962C8B-B14F-4D97-AF65-F5344CB8AC3E}">
        <p14:creationId xmlns:p14="http://schemas.microsoft.com/office/powerpoint/2010/main" val="29436836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48"/>
        <p:cNvGrpSpPr/>
        <p:nvPr/>
      </p:nvGrpSpPr>
      <p:grpSpPr>
        <a:xfrm>
          <a:off x="0" y="0"/>
          <a:ext cx="0" cy="0"/>
          <a:chOff x="0" y="0"/>
          <a:chExt cx="0" cy="0"/>
        </a:xfrm>
      </p:grpSpPr>
      <p:grpSp>
        <p:nvGrpSpPr>
          <p:cNvPr id="1849" name="Google Shape;1849;p33"/>
          <p:cNvGrpSpPr/>
          <p:nvPr/>
        </p:nvGrpSpPr>
        <p:grpSpPr>
          <a:xfrm>
            <a:off x="3504100" y="699850"/>
            <a:ext cx="5340664" cy="5218698"/>
            <a:chOff x="3504100" y="699850"/>
            <a:chExt cx="5340664" cy="5218698"/>
          </a:xfrm>
        </p:grpSpPr>
        <p:sp>
          <p:nvSpPr>
            <p:cNvPr id="1850" name="Google Shape;1850;p33"/>
            <p:cNvSpPr/>
            <p:nvPr/>
          </p:nvSpPr>
          <p:spPr>
            <a:xfrm>
              <a:off x="3504100" y="699850"/>
              <a:ext cx="5340664" cy="5215193"/>
            </a:xfrm>
            <a:custGeom>
              <a:avLst/>
              <a:gdLst/>
              <a:ahLst/>
              <a:cxnLst/>
              <a:rect l="l" t="t" r="r" b="b"/>
              <a:pathLst>
                <a:path w="2265393" h="2212171" extrusionOk="0">
                  <a:moveTo>
                    <a:pt x="0" y="675346"/>
                  </a:moveTo>
                  <a:cubicBezTo>
                    <a:pt x="0" y="675346"/>
                    <a:pt x="322583" y="23685"/>
                    <a:pt x="1080793" y="638"/>
                  </a:cubicBezTo>
                  <a:cubicBezTo>
                    <a:pt x="1782208" y="-20661"/>
                    <a:pt x="2285012" y="494213"/>
                    <a:pt x="2264806" y="1082633"/>
                  </a:cubicBezTo>
                  <a:cubicBezTo>
                    <a:pt x="2244781" y="1668741"/>
                    <a:pt x="1802779" y="2204622"/>
                    <a:pt x="1251550" y="2212032"/>
                  </a:cubicBezTo>
                  <a:cubicBezTo>
                    <a:pt x="696681" y="2219495"/>
                    <a:pt x="122879" y="1926278"/>
                    <a:pt x="61349" y="1350492"/>
                  </a:cubicBezTo>
                  <a:cubicBezTo>
                    <a:pt x="0" y="776727"/>
                    <a:pt x="422889" y="577516"/>
                    <a:pt x="422889" y="577516"/>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851" name="Google Shape;1851;p33"/>
            <p:cNvSpPr/>
            <p:nvPr/>
          </p:nvSpPr>
          <p:spPr>
            <a:xfrm>
              <a:off x="3504103" y="700049"/>
              <a:ext cx="5218500" cy="5218500"/>
            </a:xfrm>
            <a:prstGeom prst="ellipse">
              <a:avLst/>
            </a:pr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grpSp>
      <p:sp>
        <p:nvSpPr>
          <p:cNvPr id="1854" name="Google Shape;1854;p33"/>
          <p:cNvSpPr txBox="1">
            <a:spLocks noGrp="1"/>
          </p:cNvSpPr>
          <p:nvPr>
            <p:ph type="title"/>
          </p:nvPr>
        </p:nvSpPr>
        <p:spPr>
          <a:xfrm>
            <a:off x="3381400" y="1907588"/>
            <a:ext cx="5581500" cy="8967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sz="6000" dirty="0"/>
              <a:t>Thank you!</a:t>
            </a:r>
            <a:endParaRPr sz="6000" dirty="0"/>
          </a:p>
        </p:txBody>
      </p:sp>
      <p:grpSp>
        <p:nvGrpSpPr>
          <p:cNvPr id="1861" name="Google Shape;1861;p33"/>
          <p:cNvGrpSpPr/>
          <p:nvPr/>
        </p:nvGrpSpPr>
        <p:grpSpPr>
          <a:xfrm>
            <a:off x="1761152" y="1615390"/>
            <a:ext cx="691992" cy="961316"/>
            <a:chOff x="4361457" y="3155811"/>
            <a:chExt cx="591143" cy="821217"/>
          </a:xfrm>
        </p:grpSpPr>
        <p:sp>
          <p:nvSpPr>
            <p:cNvPr id="1862" name="Google Shape;1862;p33"/>
            <p:cNvSpPr/>
            <p:nvPr/>
          </p:nvSpPr>
          <p:spPr>
            <a:xfrm>
              <a:off x="4361457" y="3155811"/>
              <a:ext cx="581624" cy="816168"/>
            </a:xfrm>
            <a:custGeom>
              <a:avLst/>
              <a:gdLst/>
              <a:ahLst/>
              <a:cxnLst/>
              <a:rect l="l" t="t" r="r" b="b"/>
              <a:pathLst>
                <a:path w="581624" h="816168" extrusionOk="0">
                  <a:moveTo>
                    <a:pt x="290808" y="0"/>
                  </a:moveTo>
                  <a:cubicBezTo>
                    <a:pt x="130207" y="0"/>
                    <a:pt x="0" y="35452"/>
                    <a:pt x="0" y="79172"/>
                  </a:cubicBezTo>
                  <a:lnTo>
                    <a:pt x="0" y="736997"/>
                  </a:lnTo>
                  <a:cubicBezTo>
                    <a:pt x="0" y="780707"/>
                    <a:pt x="130207" y="816169"/>
                    <a:pt x="290808" y="816169"/>
                  </a:cubicBezTo>
                  <a:cubicBezTo>
                    <a:pt x="451418" y="816169"/>
                    <a:pt x="581625" y="780717"/>
                    <a:pt x="581625" y="736997"/>
                  </a:cubicBezTo>
                  <a:lnTo>
                    <a:pt x="581625" y="79172"/>
                  </a:lnTo>
                  <a:cubicBezTo>
                    <a:pt x="581625" y="35452"/>
                    <a:pt x="451418" y="0"/>
                    <a:pt x="290808" y="0"/>
                  </a:cubicBezTo>
                  <a:close/>
                </a:path>
              </a:pathLst>
            </a:custGeom>
            <a:solidFill>
              <a:schemeClr val="accent4"/>
            </a:solidFill>
            <a:ln>
              <a:noFill/>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863" name="Google Shape;1863;p33"/>
            <p:cNvGrpSpPr/>
            <p:nvPr/>
          </p:nvGrpSpPr>
          <p:grpSpPr>
            <a:xfrm>
              <a:off x="4361460" y="3155888"/>
              <a:ext cx="591140" cy="821140"/>
              <a:chOff x="8319351" y="4894840"/>
              <a:chExt cx="591140" cy="821140"/>
            </a:xfrm>
          </p:grpSpPr>
          <p:sp>
            <p:nvSpPr>
              <p:cNvPr id="1864" name="Google Shape;1864;p33"/>
              <p:cNvSpPr/>
              <p:nvPr/>
            </p:nvSpPr>
            <p:spPr>
              <a:xfrm>
                <a:off x="8319351" y="4894840"/>
                <a:ext cx="581615" cy="158315"/>
              </a:xfrm>
              <a:custGeom>
                <a:avLst/>
                <a:gdLst/>
                <a:ahLst/>
                <a:cxnLst/>
                <a:rect l="l" t="t" r="r" b="b"/>
                <a:pathLst>
                  <a:path w="581615" h="158315" extrusionOk="0">
                    <a:moveTo>
                      <a:pt x="0" y="79153"/>
                    </a:moveTo>
                    <a:cubicBezTo>
                      <a:pt x="0" y="35433"/>
                      <a:pt x="130197" y="0"/>
                      <a:pt x="290808" y="0"/>
                    </a:cubicBezTo>
                    <a:cubicBezTo>
                      <a:pt x="451409" y="0"/>
                      <a:pt x="581616" y="35433"/>
                      <a:pt x="581616" y="79153"/>
                    </a:cubicBezTo>
                    <a:cubicBezTo>
                      <a:pt x="581616" y="122873"/>
                      <a:pt x="451409" y="158315"/>
                      <a:pt x="290808" y="158315"/>
                    </a:cubicBezTo>
                    <a:cubicBezTo>
                      <a:pt x="130197" y="158315"/>
                      <a:pt x="0" y="122873"/>
                      <a:pt x="0" y="79153"/>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65" name="Google Shape;1865;p33"/>
              <p:cNvSpPr/>
              <p:nvPr/>
            </p:nvSpPr>
            <p:spPr>
              <a:xfrm>
                <a:off x="8319351" y="5636809"/>
                <a:ext cx="581615" cy="79171"/>
              </a:xfrm>
              <a:custGeom>
                <a:avLst/>
                <a:gdLst/>
                <a:ahLst/>
                <a:cxnLst/>
                <a:rect l="l" t="t" r="r" b="b"/>
                <a:pathLst>
                  <a:path w="581615" h="79171" extrusionOk="0">
                    <a:moveTo>
                      <a:pt x="0" y="0"/>
                    </a:moveTo>
                    <a:cubicBezTo>
                      <a:pt x="0" y="43719"/>
                      <a:pt x="130207" y="79171"/>
                      <a:pt x="290808" y="79171"/>
                    </a:cubicBezTo>
                    <a:cubicBezTo>
                      <a:pt x="451418" y="79171"/>
                      <a:pt x="581616" y="43719"/>
                      <a:pt x="581616"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66" name="Google Shape;1866;p33"/>
              <p:cNvSpPr/>
              <p:nvPr/>
            </p:nvSpPr>
            <p:spPr>
              <a:xfrm>
                <a:off x="8319351" y="4973992"/>
                <a:ext cx="9525" cy="657720"/>
              </a:xfrm>
              <a:custGeom>
                <a:avLst/>
                <a:gdLst/>
                <a:ahLst/>
                <a:cxnLst/>
                <a:rect l="l" t="t" r="r" b="b"/>
                <a:pathLst>
                  <a:path w="9525" h="657720" extrusionOk="0">
                    <a:moveTo>
                      <a:pt x="0" y="65772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67" name="Google Shape;1867;p33"/>
              <p:cNvSpPr/>
              <p:nvPr/>
            </p:nvSpPr>
            <p:spPr>
              <a:xfrm>
                <a:off x="8900966" y="4973992"/>
                <a:ext cx="9525" cy="657720"/>
              </a:xfrm>
              <a:custGeom>
                <a:avLst/>
                <a:gdLst/>
                <a:ahLst/>
                <a:cxnLst/>
                <a:rect l="l" t="t" r="r" b="b"/>
                <a:pathLst>
                  <a:path w="9525" h="657720" extrusionOk="0">
                    <a:moveTo>
                      <a:pt x="0" y="0"/>
                    </a:moveTo>
                    <a:lnTo>
                      <a:pt x="0" y="65772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68" name="Google Shape;1868;p33"/>
              <p:cNvSpPr/>
              <p:nvPr/>
            </p:nvSpPr>
            <p:spPr>
              <a:xfrm>
                <a:off x="8319351" y="5557627"/>
                <a:ext cx="581615" cy="79181"/>
              </a:xfrm>
              <a:custGeom>
                <a:avLst/>
                <a:gdLst/>
                <a:ahLst/>
                <a:cxnLst/>
                <a:rect l="l" t="t" r="r" b="b"/>
                <a:pathLst>
                  <a:path w="581615" h="79181" extrusionOk="0">
                    <a:moveTo>
                      <a:pt x="581616" y="79182"/>
                    </a:moveTo>
                    <a:cubicBezTo>
                      <a:pt x="581616" y="35462"/>
                      <a:pt x="451418" y="0"/>
                      <a:pt x="290808" y="0"/>
                    </a:cubicBezTo>
                    <a:cubicBezTo>
                      <a:pt x="130207" y="0"/>
                      <a:pt x="0" y="35462"/>
                      <a:pt x="0" y="79182"/>
                    </a:cubicBez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869" name="Google Shape;1869;p33"/>
          <p:cNvGrpSpPr/>
          <p:nvPr/>
        </p:nvGrpSpPr>
        <p:grpSpPr>
          <a:xfrm>
            <a:off x="1051093" y="536648"/>
            <a:ext cx="1095184" cy="926124"/>
            <a:chOff x="9814993" y="741298"/>
            <a:chExt cx="1095184" cy="926124"/>
          </a:xfrm>
        </p:grpSpPr>
        <p:grpSp>
          <p:nvGrpSpPr>
            <p:cNvPr id="1870" name="Google Shape;1870;p33"/>
            <p:cNvGrpSpPr/>
            <p:nvPr/>
          </p:nvGrpSpPr>
          <p:grpSpPr>
            <a:xfrm>
              <a:off x="9814993" y="741298"/>
              <a:ext cx="1095184" cy="926124"/>
              <a:chOff x="3034905" y="-1515202"/>
              <a:chExt cx="972028" cy="821979"/>
            </a:xfrm>
          </p:grpSpPr>
          <p:sp>
            <p:nvSpPr>
              <p:cNvPr id="1871" name="Google Shape;1871;p33"/>
              <p:cNvSpPr/>
              <p:nvPr/>
            </p:nvSpPr>
            <p:spPr>
              <a:xfrm>
                <a:off x="3056815" y="-1515058"/>
                <a:ext cx="950118" cy="821835"/>
              </a:xfrm>
              <a:custGeom>
                <a:avLst/>
                <a:gdLst/>
                <a:ahLst/>
                <a:cxnLst/>
                <a:rect l="l" t="t" r="r" b="b"/>
                <a:pathLst>
                  <a:path w="950118" h="821835" extrusionOk="0">
                    <a:moveTo>
                      <a:pt x="475059" y="0"/>
                    </a:moveTo>
                    <a:lnTo>
                      <a:pt x="22022" y="673008"/>
                    </a:lnTo>
                    <a:lnTo>
                      <a:pt x="0" y="705745"/>
                    </a:lnTo>
                    <a:cubicBezTo>
                      <a:pt x="0" y="769801"/>
                      <a:pt x="212665" y="821836"/>
                      <a:pt x="475059" y="821836"/>
                    </a:cubicBezTo>
                    <a:cubicBezTo>
                      <a:pt x="737445" y="821836"/>
                      <a:pt x="950119" y="769801"/>
                      <a:pt x="950119" y="705745"/>
                    </a:cubicBezTo>
                    <a:lnTo>
                      <a:pt x="927792" y="672408"/>
                    </a:lnTo>
                    <a:lnTo>
                      <a:pt x="47505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872" name="Google Shape;1872;p33"/>
              <p:cNvGrpSpPr/>
              <p:nvPr/>
            </p:nvGrpSpPr>
            <p:grpSpPr>
              <a:xfrm>
                <a:off x="3034905" y="-1515202"/>
                <a:ext cx="950195" cy="821979"/>
                <a:chOff x="6726228" y="2970999"/>
                <a:chExt cx="950195" cy="821979"/>
              </a:xfrm>
            </p:grpSpPr>
            <p:sp>
              <p:nvSpPr>
                <p:cNvPr id="1873" name="Google Shape;1873;p33"/>
                <p:cNvSpPr/>
                <p:nvPr/>
              </p:nvSpPr>
              <p:spPr>
                <a:xfrm>
                  <a:off x="6726228" y="3569236"/>
                  <a:ext cx="950118" cy="116090"/>
                </a:xfrm>
                <a:custGeom>
                  <a:avLst/>
                  <a:gdLst/>
                  <a:ahLst/>
                  <a:cxnLst/>
                  <a:rect l="l" t="t" r="r" b="b"/>
                  <a:pathLst>
                    <a:path w="950118" h="116090" extrusionOk="0">
                      <a:moveTo>
                        <a:pt x="950119" y="116091"/>
                      </a:moveTo>
                      <a:cubicBezTo>
                        <a:pt x="950119" y="52035"/>
                        <a:pt x="737454" y="0"/>
                        <a:pt x="475059" y="0"/>
                      </a:cubicBezTo>
                      <a:cubicBezTo>
                        <a:pt x="212674" y="0"/>
                        <a:pt x="0" y="52035"/>
                        <a:pt x="0" y="116091"/>
                      </a:cubicBez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74" name="Google Shape;1874;p33"/>
                <p:cNvSpPr/>
                <p:nvPr/>
              </p:nvSpPr>
              <p:spPr>
                <a:xfrm>
                  <a:off x="6726228" y="3676888"/>
                  <a:ext cx="950118" cy="116090"/>
                </a:xfrm>
                <a:custGeom>
                  <a:avLst/>
                  <a:gdLst/>
                  <a:ahLst/>
                  <a:cxnLst/>
                  <a:rect l="l" t="t" r="r" b="b"/>
                  <a:pathLst>
                    <a:path w="950118" h="116090" extrusionOk="0">
                      <a:moveTo>
                        <a:pt x="950119" y="0"/>
                      </a:moveTo>
                      <a:cubicBezTo>
                        <a:pt x="950119" y="64056"/>
                        <a:pt x="737454" y="116091"/>
                        <a:pt x="475059" y="116091"/>
                      </a:cubicBezTo>
                      <a:cubicBezTo>
                        <a:pt x="212674" y="116091"/>
                        <a:pt x="0" y="64056"/>
                        <a:pt x="0" y="0"/>
                      </a:cubicBez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75" name="Google Shape;1875;p33"/>
                <p:cNvSpPr/>
                <p:nvPr/>
              </p:nvSpPr>
              <p:spPr>
                <a:xfrm>
                  <a:off x="6726228" y="2970999"/>
                  <a:ext cx="950195" cy="705888"/>
                </a:xfrm>
                <a:custGeom>
                  <a:avLst/>
                  <a:gdLst/>
                  <a:ahLst/>
                  <a:cxnLst/>
                  <a:rect l="l" t="t" r="r" b="b"/>
                  <a:pathLst>
                    <a:path w="950195" h="705888" extrusionOk="0">
                      <a:moveTo>
                        <a:pt x="950196" y="705888"/>
                      </a:moveTo>
                      <a:lnTo>
                        <a:pt x="475098" y="0"/>
                      </a:lnTo>
                      <a:lnTo>
                        <a:pt x="0" y="705888"/>
                      </a:lnTo>
                    </a:path>
                  </a:pathLst>
                </a:custGeom>
                <a:noFill/>
                <a:ln w="9525" cap="rnd"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sp>
          <p:nvSpPr>
            <p:cNvPr id="1876" name="Google Shape;1876;p33"/>
            <p:cNvSpPr/>
            <p:nvPr/>
          </p:nvSpPr>
          <p:spPr>
            <a:xfrm>
              <a:off x="10357113" y="741300"/>
              <a:ext cx="10954" cy="811771"/>
            </a:xfrm>
            <a:custGeom>
              <a:avLst/>
              <a:gdLst/>
              <a:ahLst/>
              <a:cxnLst/>
              <a:rect l="l" t="t" r="r" b="b"/>
              <a:pathLst>
                <a:path w="9525" h="705888" extrusionOk="0">
                  <a:moveTo>
                    <a:pt x="0" y="705888"/>
                  </a:moveTo>
                  <a:lnTo>
                    <a:pt x="0" y="0"/>
                  </a:lnTo>
                </a:path>
              </a:pathLst>
            </a:custGeom>
            <a:noFill/>
            <a:ln w="12700" cap="rnd" cmpd="sng">
              <a:solidFill>
                <a:schemeClr val="dk2"/>
              </a:solidFill>
              <a:prstDash val="solid"/>
              <a:round/>
              <a:headEnd type="none" w="sm" len="sm"/>
              <a:tailEnd type="none" w="sm" len="sm"/>
            </a:ln>
            <a:effectLst>
              <a:outerShdw dist="9525" dir="135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1877" name="Google Shape;1877;p33"/>
          <p:cNvGrpSpPr/>
          <p:nvPr/>
        </p:nvGrpSpPr>
        <p:grpSpPr>
          <a:xfrm rot="737522">
            <a:off x="8962851" y="5276727"/>
            <a:ext cx="1119469" cy="1118426"/>
            <a:chOff x="9709827" y="5323217"/>
            <a:chExt cx="1119440" cy="1118397"/>
          </a:xfrm>
        </p:grpSpPr>
        <p:sp>
          <p:nvSpPr>
            <p:cNvPr id="1878" name="Google Shape;1878;p33"/>
            <p:cNvSpPr/>
            <p:nvPr/>
          </p:nvSpPr>
          <p:spPr>
            <a:xfrm rot="-733890">
              <a:off x="9811319" y="5410960"/>
              <a:ext cx="926818" cy="919417"/>
            </a:xfrm>
            <a:custGeom>
              <a:avLst/>
              <a:gdLst/>
              <a:ahLst/>
              <a:cxnLst/>
              <a:rect l="l" t="t" r="r" b="b"/>
              <a:pathLst>
                <a:path w="633412" h="628354" extrusionOk="0">
                  <a:moveTo>
                    <a:pt x="0" y="0"/>
                  </a:moveTo>
                  <a:lnTo>
                    <a:pt x="0" y="494709"/>
                  </a:lnTo>
                  <a:lnTo>
                    <a:pt x="138712" y="628355"/>
                  </a:lnTo>
                  <a:lnTo>
                    <a:pt x="633413" y="628355"/>
                  </a:lnTo>
                  <a:lnTo>
                    <a:pt x="633413" y="133645"/>
                  </a:lnTo>
                  <a:lnTo>
                    <a:pt x="494709" y="0"/>
                  </a:lnTo>
                  <a:lnTo>
                    <a:pt x="0" y="0"/>
                  </a:ln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879" name="Google Shape;1879;p33"/>
            <p:cNvGrpSpPr/>
            <p:nvPr/>
          </p:nvGrpSpPr>
          <p:grpSpPr>
            <a:xfrm rot="-737681">
              <a:off x="9798558" y="5417195"/>
              <a:ext cx="941978" cy="934847"/>
              <a:chOff x="8319351" y="1186300"/>
              <a:chExt cx="642899" cy="638032"/>
            </a:xfrm>
          </p:grpSpPr>
          <p:sp>
            <p:nvSpPr>
              <p:cNvPr id="1880" name="Google Shape;1880;p33"/>
              <p:cNvSpPr/>
              <p:nvPr/>
            </p:nvSpPr>
            <p:spPr>
              <a:xfrm>
                <a:off x="8319351" y="1681029"/>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1" name="Google Shape;1881;p33"/>
              <p:cNvSpPr/>
              <p:nvPr/>
            </p:nvSpPr>
            <p:spPr>
              <a:xfrm>
                <a:off x="8457997"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2" name="Google Shape;1882;p33"/>
              <p:cNvSpPr/>
              <p:nvPr/>
            </p:nvSpPr>
            <p:spPr>
              <a:xfrm>
                <a:off x="8319351" y="1681029"/>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3" name="Google Shape;1883;p33"/>
              <p:cNvSpPr/>
              <p:nvPr/>
            </p:nvSpPr>
            <p:spPr>
              <a:xfrm>
                <a:off x="8319351" y="1186300"/>
                <a:ext cx="9525" cy="494728"/>
              </a:xfrm>
              <a:custGeom>
                <a:avLst/>
                <a:gdLst/>
                <a:ahLst/>
                <a:cxnLst/>
                <a:rect l="l" t="t" r="r" b="b"/>
                <a:pathLst>
                  <a:path w="9525" h="494728" extrusionOk="0">
                    <a:moveTo>
                      <a:pt x="0" y="0"/>
                    </a:moveTo>
                    <a:lnTo>
                      <a:pt x="0" y="494728"/>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4" name="Google Shape;1884;p33"/>
              <p:cNvSpPr/>
              <p:nvPr/>
            </p:nvSpPr>
            <p:spPr>
              <a:xfrm>
                <a:off x="8319351" y="1186300"/>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5" name="Google Shape;1885;p33"/>
              <p:cNvSpPr/>
              <p:nvPr/>
            </p:nvSpPr>
            <p:spPr>
              <a:xfrm>
                <a:off x="8814079" y="1186300"/>
                <a:ext cx="138646" cy="133778"/>
              </a:xfrm>
              <a:custGeom>
                <a:avLst/>
                <a:gdLst/>
                <a:ahLst/>
                <a:cxnLst/>
                <a:rect l="l" t="t" r="r" b="b"/>
                <a:pathLst>
                  <a:path w="138646" h="133778" extrusionOk="0">
                    <a:moveTo>
                      <a:pt x="0" y="0"/>
                    </a:moveTo>
                    <a:lnTo>
                      <a:pt x="138646" y="13377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6" name="Google Shape;1886;p33"/>
              <p:cNvSpPr/>
              <p:nvPr/>
            </p:nvSpPr>
            <p:spPr>
              <a:xfrm>
                <a:off x="8319351" y="1186300"/>
                <a:ext cx="494728" cy="9525"/>
              </a:xfrm>
              <a:custGeom>
                <a:avLst/>
                <a:gdLst/>
                <a:ahLst/>
                <a:cxnLst/>
                <a:rect l="l" t="t" r="r" b="b"/>
                <a:pathLst>
                  <a:path w="494728" h="9525" extrusionOk="0">
                    <a:moveTo>
                      <a:pt x="0" y="0"/>
                    </a:moveTo>
                    <a:lnTo>
                      <a:pt x="494729"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7" name="Google Shape;1887;p33"/>
              <p:cNvSpPr/>
              <p:nvPr/>
            </p:nvSpPr>
            <p:spPr>
              <a:xfrm>
                <a:off x="8952725" y="1320079"/>
                <a:ext cx="9525" cy="494728"/>
              </a:xfrm>
              <a:custGeom>
                <a:avLst/>
                <a:gdLst/>
                <a:ahLst/>
                <a:cxnLst/>
                <a:rect l="l" t="t" r="r" b="b"/>
                <a:pathLst>
                  <a:path w="9525" h="494728" extrusionOk="0">
                    <a:moveTo>
                      <a:pt x="0" y="0"/>
                    </a:moveTo>
                    <a:lnTo>
                      <a:pt x="0" y="494729"/>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8" name="Google Shape;1888;p33"/>
              <p:cNvSpPr/>
              <p:nvPr/>
            </p:nvSpPr>
            <p:spPr>
              <a:xfrm>
                <a:off x="8457997" y="1814807"/>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9" name="Google Shape;1889;p33"/>
              <p:cNvSpPr/>
              <p:nvPr/>
            </p:nvSpPr>
            <p:spPr>
              <a:xfrm>
                <a:off x="8457997" y="1320079"/>
                <a:ext cx="494728" cy="9525"/>
              </a:xfrm>
              <a:custGeom>
                <a:avLst/>
                <a:gdLst/>
                <a:ahLst/>
                <a:cxnLst/>
                <a:rect l="l" t="t" r="r" b="b"/>
                <a:pathLst>
                  <a:path w="494728" h="9525" extrusionOk="0">
                    <a:moveTo>
                      <a:pt x="494729"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90" name="Google Shape;1890;p33"/>
              <p:cNvSpPr/>
              <p:nvPr/>
            </p:nvSpPr>
            <p:spPr>
              <a:xfrm>
                <a:off x="8814079" y="1186300"/>
                <a:ext cx="9525" cy="494728"/>
              </a:xfrm>
              <a:custGeom>
                <a:avLst/>
                <a:gdLst/>
                <a:ahLst/>
                <a:cxnLst/>
                <a:rect l="l" t="t" r="r" b="b"/>
                <a:pathLst>
                  <a:path w="9525" h="494728" extrusionOk="0">
                    <a:moveTo>
                      <a:pt x="0" y="494728"/>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91" name="Google Shape;1891;p33"/>
              <p:cNvSpPr/>
              <p:nvPr/>
            </p:nvSpPr>
            <p:spPr>
              <a:xfrm>
                <a:off x="8814079" y="1681029"/>
                <a:ext cx="138646" cy="133778"/>
              </a:xfrm>
              <a:custGeom>
                <a:avLst/>
                <a:gdLst/>
                <a:ahLst/>
                <a:cxnLst/>
                <a:rect l="l" t="t" r="r" b="b"/>
                <a:pathLst>
                  <a:path w="138646" h="133778" extrusionOk="0">
                    <a:moveTo>
                      <a:pt x="138646" y="133779"/>
                    </a:moveTo>
                    <a:lnTo>
                      <a:pt x="0" y="0"/>
                    </a:ln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892" name="Google Shape;1892;p33"/>
          <p:cNvGrpSpPr/>
          <p:nvPr/>
        </p:nvGrpSpPr>
        <p:grpSpPr>
          <a:xfrm>
            <a:off x="10063206" y="5119789"/>
            <a:ext cx="819297" cy="839255"/>
            <a:chOff x="10238431" y="4359914"/>
            <a:chExt cx="819297" cy="839255"/>
          </a:xfrm>
        </p:grpSpPr>
        <p:grpSp>
          <p:nvGrpSpPr>
            <p:cNvPr id="1893" name="Google Shape;1893;p33"/>
            <p:cNvGrpSpPr/>
            <p:nvPr/>
          </p:nvGrpSpPr>
          <p:grpSpPr>
            <a:xfrm>
              <a:off x="10238431" y="4359914"/>
              <a:ext cx="819297" cy="839255"/>
              <a:chOff x="2176960" y="794387"/>
              <a:chExt cx="1211082" cy="1240583"/>
            </a:xfrm>
          </p:grpSpPr>
          <p:sp>
            <p:nvSpPr>
              <p:cNvPr id="1894" name="Google Shape;1894;p33"/>
              <p:cNvSpPr/>
              <p:nvPr/>
            </p:nvSpPr>
            <p:spPr>
              <a:xfrm>
                <a:off x="2177038" y="824848"/>
                <a:ext cx="1210043" cy="1210122"/>
              </a:xfrm>
              <a:custGeom>
                <a:avLst/>
                <a:gdLst/>
                <a:ahLst/>
                <a:cxnLst/>
                <a:rect l="l" t="t" r="r" b="b"/>
                <a:pathLst>
                  <a:path w="734472" h="734520" extrusionOk="0">
                    <a:moveTo>
                      <a:pt x="0" y="367265"/>
                    </a:moveTo>
                    <a:cubicBezTo>
                      <a:pt x="0" y="164430"/>
                      <a:pt x="164402" y="0"/>
                      <a:pt x="367285" y="0"/>
                    </a:cubicBezTo>
                    <a:cubicBezTo>
                      <a:pt x="570072" y="0"/>
                      <a:pt x="734473" y="164430"/>
                      <a:pt x="734473" y="367265"/>
                    </a:cubicBezTo>
                    <a:cubicBezTo>
                      <a:pt x="734473" y="570090"/>
                      <a:pt x="570072" y="734520"/>
                      <a:pt x="367285" y="734520"/>
                    </a:cubicBezTo>
                    <a:cubicBezTo>
                      <a:pt x="164402" y="734520"/>
                      <a:pt x="0" y="570090"/>
                      <a:pt x="0" y="36726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895" name="Google Shape;1895;p33"/>
              <p:cNvGrpSpPr/>
              <p:nvPr/>
            </p:nvGrpSpPr>
            <p:grpSpPr>
              <a:xfrm>
                <a:off x="2176960" y="794387"/>
                <a:ext cx="1211082" cy="1211003"/>
                <a:chOff x="9753387" y="4851015"/>
                <a:chExt cx="734568" cy="734520"/>
              </a:xfrm>
            </p:grpSpPr>
            <p:sp>
              <p:nvSpPr>
                <p:cNvPr id="1896" name="Google Shape;1896;p33"/>
                <p:cNvSpPr/>
                <p:nvPr/>
              </p:nvSpPr>
              <p:spPr>
                <a:xfrm>
                  <a:off x="9753482" y="4851015"/>
                  <a:ext cx="734473" cy="734520"/>
                </a:xfrm>
                <a:custGeom>
                  <a:avLst/>
                  <a:gdLst/>
                  <a:ahLst/>
                  <a:cxnLst/>
                  <a:rect l="l" t="t" r="r" b="b"/>
                  <a:pathLst>
                    <a:path w="734473" h="734520" extrusionOk="0">
                      <a:moveTo>
                        <a:pt x="0" y="367265"/>
                      </a:moveTo>
                      <a:cubicBezTo>
                        <a:pt x="0" y="164430"/>
                        <a:pt x="164401" y="0"/>
                        <a:pt x="367189" y="0"/>
                      </a:cubicBezTo>
                      <a:cubicBezTo>
                        <a:pt x="570072" y="0"/>
                        <a:pt x="734473" y="164430"/>
                        <a:pt x="734473" y="367265"/>
                      </a:cubicBezTo>
                      <a:cubicBezTo>
                        <a:pt x="734473" y="570091"/>
                        <a:pt x="570072" y="734521"/>
                        <a:pt x="367189" y="734521"/>
                      </a:cubicBezTo>
                      <a:cubicBezTo>
                        <a:pt x="164401" y="734521"/>
                        <a:pt x="0" y="570091"/>
                        <a:pt x="0" y="367265"/>
                      </a:cubicBezTo>
                      <a:close/>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97" name="Google Shape;1897;p33"/>
                <p:cNvSpPr/>
                <p:nvPr/>
              </p:nvSpPr>
              <p:spPr>
                <a:xfrm>
                  <a:off x="9753387" y="5086416"/>
                  <a:ext cx="734568" cy="131864"/>
                </a:xfrm>
                <a:custGeom>
                  <a:avLst/>
                  <a:gdLst/>
                  <a:ahLst/>
                  <a:cxnLst/>
                  <a:rect l="l" t="t" r="r" b="b"/>
                  <a:pathLst>
                    <a:path w="734568" h="131864" extrusionOk="0">
                      <a:moveTo>
                        <a:pt x="734569" y="131864"/>
                      </a:moveTo>
                      <a:cubicBezTo>
                        <a:pt x="734569" y="58969"/>
                        <a:pt x="570072" y="0"/>
                        <a:pt x="367284" y="0"/>
                      </a:cubicBezTo>
                      <a:cubicBezTo>
                        <a:pt x="164402" y="0"/>
                        <a:pt x="0" y="58969"/>
                        <a:pt x="0" y="131864"/>
                      </a:cubicBezTo>
                    </a:path>
                  </a:pathLst>
                </a:custGeom>
                <a:noFill/>
                <a:ln w="9525" cap="rnd" cmpd="sng">
                  <a:solidFill>
                    <a:schemeClr val="dk2"/>
                  </a:solidFill>
                  <a:prstDash val="dash"/>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98" name="Google Shape;1898;p33"/>
                <p:cNvSpPr/>
                <p:nvPr/>
              </p:nvSpPr>
              <p:spPr>
                <a:xfrm>
                  <a:off x="9753387" y="5218280"/>
                  <a:ext cx="734568" cy="131864"/>
                </a:xfrm>
                <a:custGeom>
                  <a:avLst/>
                  <a:gdLst/>
                  <a:ahLst/>
                  <a:cxnLst/>
                  <a:rect l="l" t="t" r="r" b="b"/>
                  <a:pathLst>
                    <a:path w="734568" h="131864" extrusionOk="0">
                      <a:moveTo>
                        <a:pt x="0" y="0"/>
                      </a:moveTo>
                      <a:cubicBezTo>
                        <a:pt x="0" y="72885"/>
                        <a:pt x="164402" y="131864"/>
                        <a:pt x="367284" y="131864"/>
                      </a:cubicBezTo>
                      <a:cubicBezTo>
                        <a:pt x="570072" y="131864"/>
                        <a:pt x="734569" y="72894"/>
                        <a:pt x="734569" y="0"/>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sp>
          <p:nvSpPr>
            <p:cNvPr id="1899" name="Google Shape;1899;p33"/>
            <p:cNvSpPr/>
            <p:nvPr/>
          </p:nvSpPr>
          <p:spPr>
            <a:xfrm>
              <a:off x="10668225" y="4749425"/>
              <a:ext cx="389321" cy="16597"/>
            </a:xfrm>
            <a:custGeom>
              <a:avLst/>
              <a:gdLst/>
              <a:ahLst/>
              <a:cxnLst/>
              <a:rect l="l" t="t" r="r" b="b"/>
              <a:pathLst>
                <a:path w="367284" h="9525" extrusionOk="0">
                  <a:moveTo>
                    <a:pt x="367285" y="0"/>
                  </a:moveTo>
                  <a:lnTo>
                    <a:pt x="0" y="0"/>
                  </a:ln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solidFill>
                  <a:schemeClr val="dk1"/>
                </a:solidFill>
                <a:latin typeface="Calibri"/>
                <a:ea typeface="Calibri"/>
                <a:cs typeface="Calibri"/>
                <a:sym typeface="Calibri"/>
              </a:endParaRPr>
            </a:p>
          </p:txBody>
        </p:sp>
      </p:grpSp>
      <p:sp>
        <p:nvSpPr>
          <p:cNvPr id="1900" name="Google Shape;1900;p33"/>
          <p:cNvSpPr/>
          <p:nvPr/>
        </p:nvSpPr>
        <p:spPr>
          <a:xfrm rot="5400000">
            <a:off x="973800" y="5457523"/>
            <a:ext cx="800782" cy="646187"/>
          </a:xfrm>
          <a:custGeom>
            <a:avLst/>
            <a:gdLst/>
            <a:ahLst/>
            <a:cxnLst/>
            <a:rect l="l" t="t" r="r" b="b"/>
            <a:pathLst>
              <a:path w="502846" h="405769" extrusionOk="0">
                <a:moveTo>
                  <a:pt x="37388" y="714"/>
                </a:moveTo>
                <a:cubicBezTo>
                  <a:pt x="17813" y="50395"/>
                  <a:pt x="-2041" y="101848"/>
                  <a:pt x="103" y="155258"/>
                </a:cubicBezTo>
                <a:cubicBezTo>
                  <a:pt x="2247" y="208668"/>
                  <a:pt x="31422" y="264874"/>
                  <a:pt x="82409" y="280999"/>
                </a:cubicBezTo>
                <a:cubicBezTo>
                  <a:pt x="125938" y="294794"/>
                  <a:pt x="174594" y="275966"/>
                  <a:pt x="207964" y="244740"/>
                </a:cubicBezTo>
                <a:cubicBezTo>
                  <a:pt x="241333" y="213515"/>
                  <a:pt x="262213" y="171570"/>
                  <a:pt x="281880" y="130371"/>
                </a:cubicBezTo>
                <a:cubicBezTo>
                  <a:pt x="290847" y="115009"/>
                  <a:pt x="295610" y="97550"/>
                  <a:pt x="295675" y="79757"/>
                </a:cubicBezTo>
                <a:cubicBezTo>
                  <a:pt x="294184" y="62140"/>
                  <a:pt x="279923" y="44336"/>
                  <a:pt x="262213" y="45642"/>
                </a:cubicBezTo>
                <a:cubicBezTo>
                  <a:pt x="241427" y="47319"/>
                  <a:pt x="231267" y="71647"/>
                  <a:pt x="228097" y="92247"/>
                </a:cubicBezTo>
                <a:cubicBezTo>
                  <a:pt x="216427" y="171747"/>
                  <a:pt x="239870" y="252384"/>
                  <a:pt x="292320" y="313251"/>
                </a:cubicBezTo>
                <a:cubicBezTo>
                  <a:pt x="345581" y="373446"/>
                  <a:pt x="422414" y="407477"/>
                  <a:pt x="502790" y="406462"/>
                </a:cubicBezTo>
              </a:path>
            </a:pathLst>
          </a:custGeom>
          <a:noFill/>
          <a:ln w="9525" cap="rnd" cmpd="sng">
            <a:solidFill>
              <a:schemeClr val="dk2"/>
            </a:solidFill>
            <a:prstDash val="solid"/>
            <a:round/>
            <a:headEnd type="none" w="sm" len="sm"/>
            <a:tailEnd type="none" w="sm" len="sm"/>
          </a:ln>
          <a:effectLst>
            <a:outerShdw dist="9525" dir="5400000" algn="bl" rotWithShape="0">
              <a:srgbClr val="FFFFFF"/>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lidesMania">
  <a:themeElements>
    <a:clrScheme name="Simple Light">
      <a:dk1>
        <a:srgbClr val="29287D"/>
      </a:dk1>
      <a:lt1>
        <a:srgbClr val="FFFFFF"/>
      </a:lt1>
      <a:dk2>
        <a:srgbClr val="29287D"/>
      </a:dk2>
      <a:lt2>
        <a:srgbClr val="CBB8FF"/>
      </a:lt2>
      <a:accent1>
        <a:srgbClr val="E4CAFC"/>
      </a:accent1>
      <a:accent2>
        <a:srgbClr val="FED2CF"/>
      </a:accent2>
      <a:accent3>
        <a:srgbClr val="FBD1F5"/>
      </a:accent3>
      <a:accent4>
        <a:srgbClr val="DFF4D4"/>
      </a:accent4>
      <a:accent5>
        <a:srgbClr val="FFEEC0"/>
      </a:accent5>
      <a:accent6>
        <a:srgbClr val="D2EEFA"/>
      </a:accent6>
      <a:hlink>
        <a:srgbClr val="99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660</TotalTime>
  <Words>2155</Words>
  <Application>Microsoft Office PowerPoint</Application>
  <PresentationFormat>Widescreen</PresentationFormat>
  <Paragraphs>166</Paragraphs>
  <Slides>22</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SassoonPrimaryInfant</vt:lpstr>
      <vt:lpstr>Abril Fatface</vt:lpstr>
      <vt:lpstr>Shadows Into Light Two</vt:lpstr>
      <vt:lpstr>Arial</vt:lpstr>
      <vt:lpstr>Caveat Medium</vt:lpstr>
      <vt:lpstr>Aldrich</vt:lpstr>
      <vt:lpstr>Calibri</vt:lpstr>
      <vt:lpstr>SlidesMania</vt:lpstr>
      <vt:lpstr>Year 3: Parental Maths Workshop </vt:lpstr>
      <vt:lpstr>Aims of the workshop</vt:lpstr>
      <vt:lpstr>Our Maths Scheme</vt:lpstr>
      <vt:lpstr>What does a typical year 3 lesson look like?</vt:lpstr>
      <vt:lpstr>4 Rules</vt:lpstr>
      <vt:lpstr>PowerPoint Presentation</vt:lpstr>
      <vt:lpstr>What does a typical year 3 lesson look like?</vt:lpstr>
      <vt:lpstr>Mental and Oral</vt:lpstr>
      <vt:lpstr>What does a typical year 3 lesson look like?</vt:lpstr>
      <vt:lpstr>Place Value</vt:lpstr>
      <vt:lpstr>CPA approach – Represent numbers to 1,000</vt:lpstr>
      <vt:lpstr>How we teach maths at STOC</vt:lpstr>
      <vt:lpstr>Teaching a new learning objective: Fluency </vt:lpstr>
      <vt:lpstr>Reasoning and Problem Solving </vt:lpstr>
      <vt:lpstr>What does a typical year 3 lesson look like?</vt:lpstr>
      <vt:lpstr>Addition and Subtraction – Mental Strategies</vt:lpstr>
      <vt:lpstr>Addition and Subtraction – Column Method </vt:lpstr>
      <vt:lpstr>PowerPoint Presentation</vt:lpstr>
      <vt:lpstr>PowerPoint Presentation</vt:lpstr>
      <vt:lpstr>Multiplication and Division</vt:lpstr>
      <vt:lpstr>Multiplication and Division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presentation title goes here.</dc:title>
  <dc:creator>Miss R Sale</dc:creator>
  <cp:lastModifiedBy>Miss B Stephens</cp:lastModifiedBy>
  <cp:revision>65</cp:revision>
  <cp:lastPrinted>2026-03-03T14:28:38Z</cp:lastPrinted>
  <dcterms:modified xsi:type="dcterms:W3CDTF">2026-03-04T07:45:07Z</dcterms:modified>
</cp:coreProperties>
</file>