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69" r:id="rId4"/>
    <p:sldId id="257" r:id="rId5"/>
    <p:sldId id="265" r:id="rId6"/>
    <p:sldId id="267" r:id="rId7"/>
    <p:sldId id="259" r:id="rId8"/>
    <p:sldId id="260" r:id="rId9"/>
    <p:sldId id="261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5" autoAdjust="0"/>
    <p:restoredTop sz="81268" autoAdjust="0"/>
  </p:normalViewPr>
  <p:slideViewPr>
    <p:cSldViewPr snapToGrid="0">
      <p:cViewPr varScale="1">
        <p:scale>
          <a:sx n="61" d="100"/>
          <a:sy n="61" d="100"/>
        </p:scale>
        <p:origin x="9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62529-0B27-4962-844C-18DC32088694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D2D69-9BCF-464B-9D63-AC2F878145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970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DD0D4-C17E-4ED7-A218-FB16C5F38935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844D6-2453-48EE-B72B-695BA5FF7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82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844D6-2453-48EE-B72B-695BA5FF7F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088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844D6-2453-48EE-B72B-695BA5FF7FA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79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844D6-2453-48EE-B72B-695BA5FF7FA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5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50" kern="1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844D6-2453-48EE-B72B-695BA5FF7FA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0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844D6-2453-48EE-B72B-695BA5FF7FA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603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844D6-2453-48EE-B72B-695BA5FF7FA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931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844D6-2453-48EE-B72B-695BA5FF7FA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838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844D6-2453-48EE-B72B-695BA5FF7FA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349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844D6-2453-48EE-B72B-695BA5FF7FA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404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844D6-2453-48EE-B72B-695BA5FF7FA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069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844D6-2453-48EE-B72B-695BA5FF7FA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25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57528"/>
            <a:ext cx="8991600" cy="1645920"/>
          </a:xfrm>
        </p:spPr>
        <p:txBody>
          <a:bodyPr/>
          <a:lstStyle/>
          <a:p>
            <a:r>
              <a:rPr lang="en-GB" dirty="0"/>
              <a:t>WELCOME TO YEAR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3" y="6100266"/>
            <a:ext cx="6801612" cy="1239894"/>
          </a:xfrm>
        </p:spPr>
        <p:txBody>
          <a:bodyPr/>
          <a:lstStyle/>
          <a:p>
            <a:r>
              <a:rPr lang="en-GB" dirty="0"/>
              <a:t>St Thomas of Canterbury RC Primary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357" y="2304715"/>
            <a:ext cx="3659285" cy="363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740" y="236668"/>
            <a:ext cx="11646243" cy="1048435"/>
          </a:xfrm>
        </p:spPr>
        <p:txBody>
          <a:bodyPr/>
          <a:lstStyle/>
          <a:p>
            <a:r>
              <a:rPr lang="en-GB" dirty="0"/>
              <a:t>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547" y="1540561"/>
            <a:ext cx="6008475" cy="4971449"/>
          </a:xfrm>
        </p:spPr>
        <p:txBody>
          <a:bodyPr>
            <a:noAutofit/>
          </a:bodyPr>
          <a:lstStyle/>
          <a:p>
            <a:r>
              <a:rPr lang="en-GB" sz="2800" dirty="0"/>
              <a:t>PE is taught on </a:t>
            </a:r>
            <a:r>
              <a:rPr lang="en-GB" sz="2800" b="1" dirty="0"/>
              <a:t>Tuesdays</a:t>
            </a:r>
            <a:r>
              <a:rPr lang="en-GB" sz="2800" dirty="0"/>
              <a:t>. We ask that the children wear their PE kits for school. This is a plain white T-shirt, black shorts or leggings and pumps or trainers. If it is cold, the children can wear tracksuit trousers and a sweatshirt over this kit. We do gymnastics/dance on a Tuesday as well as games. The children need to have shorts and leggings for this as tracksuit trousers can catch on the equipment.</a:t>
            </a:r>
          </a:p>
        </p:txBody>
      </p:sp>
      <p:pic>
        <p:nvPicPr>
          <p:cNvPr id="4" name="Picture 3" descr="PE-K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89" y="1911265"/>
            <a:ext cx="5735361" cy="423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93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740" y="236668"/>
            <a:ext cx="11646243" cy="1048435"/>
          </a:xfrm>
        </p:spPr>
        <p:txBody>
          <a:bodyPr/>
          <a:lstStyle/>
          <a:p>
            <a:r>
              <a:rPr lang="en-GB" dirty="0"/>
              <a:t>FINAL REMARKS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740" y="1405614"/>
            <a:ext cx="11646243" cy="5323959"/>
          </a:xfrm>
        </p:spPr>
        <p:txBody>
          <a:bodyPr>
            <a:noAutofit/>
          </a:bodyPr>
          <a:lstStyle/>
          <a:p>
            <a:r>
              <a:rPr lang="en-GB" sz="3200" dirty="0"/>
              <a:t>Please keep us informed of any changes with regards to medication or dietary/allergy information. </a:t>
            </a:r>
          </a:p>
          <a:p>
            <a:endParaRPr lang="en-GB" sz="3200" dirty="0"/>
          </a:p>
          <a:p>
            <a:r>
              <a:rPr lang="en-GB" sz="3200" dirty="0"/>
              <a:t>We will send important information regarding trips </a:t>
            </a:r>
            <a:r>
              <a:rPr lang="en-GB" sz="3200" dirty="0" err="1"/>
              <a:t>etc</a:t>
            </a:r>
            <a:r>
              <a:rPr lang="en-GB" sz="3200" dirty="0"/>
              <a:t> through Parent Pay or in a letter.</a:t>
            </a:r>
          </a:p>
          <a:p>
            <a:endParaRPr lang="en-GB" sz="3200" dirty="0"/>
          </a:p>
          <a:p>
            <a:r>
              <a:rPr lang="en-GB" sz="3200" dirty="0"/>
              <a:t>Any questions, come let us know. </a:t>
            </a:r>
            <a:endParaRPr lang="en-GB" sz="3200" dirty="0" smtClean="0"/>
          </a:p>
          <a:p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740" y="236668"/>
            <a:ext cx="11646243" cy="1048435"/>
          </a:xfrm>
        </p:spPr>
        <p:txBody>
          <a:bodyPr/>
          <a:lstStyle/>
          <a:p>
            <a:r>
              <a:rPr lang="en-GB" dirty="0"/>
              <a:t>Year 4 team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740" y="1276979"/>
            <a:ext cx="5195627" cy="4436076"/>
          </a:xfrm>
        </p:spPr>
        <p:txBody>
          <a:bodyPr>
            <a:noAutofit/>
          </a:bodyPr>
          <a:lstStyle/>
          <a:p>
            <a:r>
              <a:rPr lang="en-GB" sz="3200" dirty="0"/>
              <a:t>Year 4L</a:t>
            </a:r>
          </a:p>
          <a:p>
            <a:endParaRPr lang="en-GB" sz="3200" dirty="0"/>
          </a:p>
          <a:p>
            <a:r>
              <a:rPr lang="en-GB" sz="3200" dirty="0"/>
              <a:t>Miss </a:t>
            </a:r>
            <a:r>
              <a:rPr lang="en-GB" sz="3200" dirty="0" err="1"/>
              <a:t>Lyimo</a:t>
            </a:r>
            <a:endParaRPr lang="en-GB" sz="3200" dirty="0"/>
          </a:p>
          <a:p>
            <a:r>
              <a:rPr lang="en-GB" sz="3200" dirty="0" smtClean="0"/>
              <a:t>Mrs </a:t>
            </a:r>
            <a:r>
              <a:rPr lang="en-GB" sz="3200" dirty="0" err="1" smtClean="0"/>
              <a:t>Hallen</a:t>
            </a:r>
            <a:r>
              <a:rPr lang="en-GB" sz="3200" dirty="0" smtClean="0"/>
              <a:t> (to be replaced) </a:t>
            </a:r>
            <a:endParaRPr lang="en-GB" sz="32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238102" y="1276979"/>
            <a:ext cx="5195627" cy="44360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Year 4S</a:t>
            </a:r>
          </a:p>
          <a:p>
            <a:endParaRPr lang="en-GB" sz="3200" dirty="0"/>
          </a:p>
          <a:p>
            <a:r>
              <a:rPr lang="en-GB" sz="3200" dirty="0"/>
              <a:t>Miss Sale</a:t>
            </a:r>
          </a:p>
          <a:p>
            <a:r>
              <a:rPr lang="en-GB" sz="3200" dirty="0"/>
              <a:t>Mrs </a:t>
            </a:r>
            <a:r>
              <a:rPr lang="en-GB" sz="3200" dirty="0" err="1" smtClean="0"/>
              <a:t>Kaluza</a:t>
            </a:r>
            <a:endParaRPr lang="en-GB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40" y="4515233"/>
            <a:ext cx="1790506" cy="2238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64" y="4515230"/>
            <a:ext cx="1790507" cy="2238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583" y="4497912"/>
            <a:ext cx="1691588" cy="22554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0646" y="4497912"/>
            <a:ext cx="1813439" cy="22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740" y="236668"/>
            <a:ext cx="11646243" cy="1048435"/>
          </a:xfrm>
        </p:spPr>
        <p:txBody>
          <a:bodyPr/>
          <a:lstStyle/>
          <a:p>
            <a:r>
              <a:rPr lang="en-GB" dirty="0" smtClean="0"/>
              <a:t>DROP OFF AND PICK UP</a:t>
            </a:r>
            <a:endParaRPr lang="en-GB" dirty="0"/>
          </a:p>
        </p:txBody>
      </p:sp>
      <p:pic>
        <p:nvPicPr>
          <p:cNvPr id="7" name="Picture 6" descr="School Bell Clip Art, PNG, 3043x4675px, School, Bell, Cartoon, Digital  Image, Drawing Download Fre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260" y="5224983"/>
            <a:ext cx="725624" cy="102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Best Spinners and Pickers for Online Learning - We Are Teacher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660" y="1823574"/>
            <a:ext cx="2312125" cy="20900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02740" y="1348800"/>
            <a:ext cx="9003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+mj-lt"/>
              </a:rPr>
              <a:t>The school day begins at 8:45am </a:t>
            </a:r>
          </a:p>
          <a:p>
            <a:endParaRPr lang="en-GB" sz="3200" dirty="0">
              <a:latin typeface="+mj-lt"/>
            </a:endParaRPr>
          </a:p>
          <a:p>
            <a:r>
              <a:rPr lang="en-GB" sz="3200" dirty="0">
                <a:latin typeface="+mj-lt"/>
              </a:rPr>
              <a:t>Classroom doors open at </a:t>
            </a:r>
            <a:r>
              <a:rPr lang="en-GB" sz="3200" dirty="0" smtClean="0">
                <a:latin typeface="+mj-lt"/>
              </a:rPr>
              <a:t>8:40am</a:t>
            </a:r>
          </a:p>
          <a:p>
            <a:endParaRPr lang="en-GB" sz="3200" dirty="0">
              <a:latin typeface="+mj-lt"/>
            </a:endParaRPr>
          </a:p>
          <a:p>
            <a:r>
              <a:rPr lang="en-GB" sz="3200" dirty="0" smtClean="0">
                <a:latin typeface="+mj-lt"/>
              </a:rPr>
              <a:t>Collect your child promptly at 3:15pm</a:t>
            </a:r>
          </a:p>
          <a:p>
            <a:endParaRPr lang="en-GB" sz="3200" dirty="0">
              <a:latin typeface="+mj-lt"/>
            </a:endParaRPr>
          </a:p>
          <a:p>
            <a:r>
              <a:rPr lang="en-GB" sz="3200" dirty="0">
                <a:latin typeface="+mj-lt"/>
              </a:rPr>
              <a:t>We politely ask all parents to remain on the playground at home time. </a:t>
            </a:r>
          </a:p>
          <a:p>
            <a:endParaRPr lang="en-GB" sz="3200" dirty="0">
              <a:latin typeface="+mj-lt"/>
            </a:endParaRPr>
          </a:p>
          <a:p>
            <a:r>
              <a:rPr lang="en-GB" sz="3200" dirty="0">
                <a:latin typeface="+mj-lt"/>
              </a:rPr>
              <a:t>Notify class teacher if someone new is collecting your child. </a:t>
            </a:r>
          </a:p>
        </p:txBody>
      </p:sp>
    </p:spTree>
    <p:extLst>
      <p:ext uri="{BB962C8B-B14F-4D97-AF65-F5344CB8AC3E}">
        <p14:creationId xmlns:p14="http://schemas.microsoft.com/office/powerpoint/2010/main" val="15064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668" y="236669"/>
            <a:ext cx="11807315" cy="536064"/>
          </a:xfrm>
        </p:spPr>
        <p:txBody>
          <a:bodyPr>
            <a:normAutofit fontScale="90000"/>
          </a:bodyPr>
          <a:lstStyle/>
          <a:p>
            <a:r>
              <a:rPr lang="en-GB" dirty="0"/>
              <a:t>TIMETABLE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950" y="993143"/>
            <a:ext cx="904875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740" y="236668"/>
            <a:ext cx="11646243" cy="1048435"/>
          </a:xfrm>
        </p:spPr>
        <p:txBody>
          <a:bodyPr/>
          <a:lstStyle/>
          <a:p>
            <a:r>
              <a:rPr lang="en-GB" dirty="0"/>
              <a:t>READING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3323" y="1285103"/>
            <a:ext cx="9669163" cy="4734844"/>
          </a:xfrm>
        </p:spPr>
        <p:txBody>
          <a:bodyPr>
            <a:noAutofit/>
          </a:bodyPr>
          <a:lstStyle/>
          <a:p>
            <a:r>
              <a:rPr lang="en-GB" sz="3200" dirty="0"/>
              <a:t>Children will be expected to read every day and sign their reading diaries 5 days a week. We expect them to do this by themselves. </a:t>
            </a:r>
          </a:p>
          <a:p>
            <a:endParaRPr lang="en-GB" sz="3200" dirty="0"/>
          </a:p>
          <a:p>
            <a:r>
              <a:rPr lang="en-GB" sz="3200" dirty="0"/>
              <a:t>We encourage the children to write a short summary of what they have read in the book. These will be checked by the adults.  </a:t>
            </a:r>
          </a:p>
          <a:p>
            <a:endParaRPr lang="en-GB" sz="3200" dirty="0"/>
          </a:p>
          <a:p>
            <a:r>
              <a:rPr lang="en-GB" sz="3200" dirty="0"/>
              <a:t>Your child’s book will be changed every Tuesday and Friday. </a:t>
            </a:r>
          </a:p>
        </p:txBody>
      </p:sp>
      <p:pic>
        <p:nvPicPr>
          <p:cNvPr id="1026" name="Picture 2" descr="What are Reading Levels and Book Bands - Twink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2" r="24343"/>
          <a:stretch/>
        </p:blipFill>
        <p:spPr bwMode="auto">
          <a:xfrm>
            <a:off x="-135924" y="3652525"/>
            <a:ext cx="295326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37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740" y="236668"/>
            <a:ext cx="11646243" cy="1048435"/>
          </a:xfrm>
        </p:spPr>
        <p:txBody>
          <a:bodyPr/>
          <a:lstStyle/>
          <a:p>
            <a:r>
              <a:rPr lang="en-GB" dirty="0"/>
              <a:t>READING</a:t>
            </a:r>
          </a:p>
        </p:txBody>
      </p:sp>
      <p:pic>
        <p:nvPicPr>
          <p:cNvPr id="1026" name="Picture 2" descr="What are Reading Levels and Book Bands - Twink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2" r="24343"/>
          <a:stretch/>
        </p:blipFill>
        <p:spPr bwMode="auto">
          <a:xfrm>
            <a:off x="-135924" y="3652525"/>
            <a:ext cx="295326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537" y="1285104"/>
            <a:ext cx="4101793" cy="558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5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740" y="236668"/>
            <a:ext cx="11646243" cy="104843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HOMEWORK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740" y="1742301"/>
            <a:ext cx="8804190" cy="4287795"/>
          </a:xfrm>
        </p:spPr>
        <p:txBody>
          <a:bodyPr>
            <a:noAutofit/>
          </a:bodyPr>
          <a:lstStyle/>
          <a:p>
            <a:r>
              <a:rPr lang="en-GB" sz="3200" dirty="0"/>
              <a:t>Homework will be uploaded to Google Classroom every </a:t>
            </a:r>
            <a:r>
              <a:rPr lang="en-GB" sz="3200" dirty="0" smtClean="0"/>
              <a:t>Friday (starting this Friday) . </a:t>
            </a:r>
            <a:r>
              <a:rPr lang="en-GB" sz="3200" dirty="0"/>
              <a:t>This must be completed by the following Monday, giving children the weekend to complete the work. </a:t>
            </a:r>
          </a:p>
          <a:p>
            <a:endParaRPr lang="en-GB" sz="3200" dirty="0"/>
          </a:p>
          <a:p>
            <a:r>
              <a:rPr lang="en-GB" sz="3200" dirty="0"/>
              <a:t>If children do not do the homework over the weekend, they will complete it during break time. </a:t>
            </a:r>
          </a:p>
        </p:txBody>
      </p:sp>
      <p:pic>
        <p:nvPicPr>
          <p:cNvPr id="2050" name="Picture 2" descr="huiswerk Illustration - Twink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5" r="23725"/>
          <a:stretch/>
        </p:blipFill>
        <p:spPr bwMode="auto">
          <a:xfrm>
            <a:off x="8559113" y="3857624"/>
            <a:ext cx="3632887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02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740" y="236668"/>
            <a:ext cx="11646243" cy="1048435"/>
          </a:xfrm>
        </p:spPr>
        <p:txBody>
          <a:bodyPr/>
          <a:lstStyle/>
          <a:p>
            <a:r>
              <a:rPr lang="en-GB" dirty="0"/>
              <a:t>Spellings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740" y="1878227"/>
            <a:ext cx="11646243" cy="3657600"/>
          </a:xfrm>
        </p:spPr>
        <p:txBody>
          <a:bodyPr>
            <a:noAutofit/>
          </a:bodyPr>
          <a:lstStyle/>
          <a:p>
            <a:r>
              <a:rPr lang="en-GB" sz="3200" dirty="0"/>
              <a:t>Spellings will be </a:t>
            </a:r>
            <a:r>
              <a:rPr lang="en-GB" sz="3200" dirty="0" smtClean="0"/>
              <a:t>given out Friday of each </a:t>
            </a:r>
            <a:r>
              <a:rPr lang="en-GB" sz="3200" dirty="0"/>
              <a:t>week, based on what children </a:t>
            </a:r>
            <a:r>
              <a:rPr lang="en-GB" sz="3200" dirty="0" smtClean="0"/>
              <a:t>have learnt in </a:t>
            </a:r>
            <a:r>
              <a:rPr lang="en-GB" sz="3200" dirty="0"/>
              <a:t>their spelling </a:t>
            </a:r>
            <a:r>
              <a:rPr lang="en-GB" sz="3200" dirty="0" smtClean="0"/>
              <a:t>lessons the previous week.</a:t>
            </a:r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The spelling tests will take place on a Friday </a:t>
            </a:r>
            <a:r>
              <a:rPr lang="en-GB" sz="3200" dirty="0" smtClean="0"/>
              <a:t>so </a:t>
            </a:r>
            <a:r>
              <a:rPr lang="en-GB" sz="3200" dirty="0"/>
              <a:t>the children have one week to practise. </a:t>
            </a:r>
          </a:p>
        </p:txBody>
      </p:sp>
    </p:spTree>
    <p:extLst>
      <p:ext uri="{BB962C8B-B14F-4D97-AF65-F5344CB8AC3E}">
        <p14:creationId xmlns:p14="http://schemas.microsoft.com/office/powerpoint/2010/main" val="348713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740" y="236668"/>
            <a:ext cx="11646243" cy="1048435"/>
          </a:xfrm>
        </p:spPr>
        <p:txBody>
          <a:bodyPr/>
          <a:lstStyle/>
          <a:p>
            <a:r>
              <a:rPr lang="en-GB" dirty="0"/>
              <a:t>Multiplication tables check (MTC)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740" y="1878226"/>
            <a:ext cx="11646243" cy="4636873"/>
          </a:xfrm>
        </p:spPr>
        <p:txBody>
          <a:bodyPr>
            <a:noAutofit/>
          </a:bodyPr>
          <a:lstStyle/>
          <a:p>
            <a:r>
              <a:rPr lang="en-GB" sz="3200" dirty="0"/>
              <a:t>All year 4 children will take the multiplication tables check, required by the government. It comprises 25 questions and the children have 6 seconds to answer.</a:t>
            </a:r>
          </a:p>
          <a:p>
            <a:endParaRPr lang="en-GB" sz="3200" dirty="0"/>
          </a:p>
          <a:p>
            <a:r>
              <a:rPr lang="en-GB" sz="3200" dirty="0"/>
              <a:t>TTRS is a brilliant way for children to learn their times tables. </a:t>
            </a:r>
          </a:p>
          <a:p>
            <a:endParaRPr lang="en-GB" sz="3200" dirty="0"/>
          </a:p>
          <a:p>
            <a:r>
              <a:rPr lang="en-GB" sz="3200" dirty="0"/>
              <a:t>Other useful websites – timestables.co.uk, top marks</a:t>
            </a:r>
          </a:p>
        </p:txBody>
      </p:sp>
    </p:spTree>
    <p:extLst>
      <p:ext uri="{BB962C8B-B14F-4D97-AF65-F5344CB8AC3E}">
        <p14:creationId xmlns:p14="http://schemas.microsoft.com/office/powerpoint/2010/main" val="56178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255</TotalTime>
  <Words>432</Words>
  <Application>Microsoft Office PowerPoint</Application>
  <PresentationFormat>Widescreen</PresentationFormat>
  <Paragraphs>62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Times New Roman</vt:lpstr>
      <vt:lpstr>Parcel</vt:lpstr>
      <vt:lpstr>WELCOME TO YEAR 4</vt:lpstr>
      <vt:lpstr>Year 4 team</vt:lpstr>
      <vt:lpstr>DROP OFF AND PICK UP</vt:lpstr>
      <vt:lpstr>TIMETABLE</vt:lpstr>
      <vt:lpstr>READING</vt:lpstr>
      <vt:lpstr>READING</vt:lpstr>
      <vt:lpstr>HOMEWORK</vt:lpstr>
      <vt:lpstr>Spellings</vt:lpstr>
      <vt:lpstr>Multiplication tables check (MTC)</vt:lpstr>
      <vt:lpstr>PE</vt:lpstr>
      <vt:lpstr>FINAL REMARKS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4</dc:title>
  <dc:creator>Miss R. Sale</dc:creator>
  <cp:lastModifiedBy>Miss R. Sale</cp:lastModifiedBy>
  <cp:revision>67</cp:revision>
  <dcterms:created xsi:type="dcterms:W3CDTF">2022-09-07T06:06:30Z</dcterms:created>
  <dcterms:modified xsi:type="dcterms:W3CDTF">2024-09-25T06:22:20Z</dcterms:modified>
</cp:coreProperties>
</file>