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67" r:id="rId3"/>
    <p:sldId id="262" r:id="rId4"/>
    <p:sldId id="259" r:id="rId5"/>
    <p:sldId id="261" r:id="rId6"/>
    <p:sldId id="268" r:id="rId7"/>
    <p:sldId id="263" r:id="rId8"/>
    <p:sldId id="269" r:id="rId9"/>
    <p:sldId id="270" r:id="rId10"/>
    <p:sldId id="257" r:id="rId11"/>
    <p:sldId id="258" r:id="rId12"/>
    <p:sldId id="260" r:id="rId13"/>
    <p:sldId id="264" r:id="rId14"/>
    <p:sldId id="265" r:id="rId15"/>
    <p:sldId id="266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46"/>
  </p:normalViewPr>
  <p:slideViewPr>
    <p:cSldViewPr snapToGrid="0">
      <p:cViewPr varScale="1">
        <p:scale>
          <a:sx n="64" d="100"/>
          <a:sy n="64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960F-F410-4FD0-A345-1F0C6A471BDE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7D94-55E6-4CF8-B375-DD0E9B2A8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7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EA4D-9D4F-2225-0F2C-22048682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 Parents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70DF-DACC-80F3-A96D-DA720AA95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Clifford &amp; Miss Cotton</a:t>
            </a:r>
          </a:p>
        </p:txBody>
      </p:sp>
    </p:spTree>
    <p:extLst>
      <p:ext uri="{BB962C8B-B14F-4D97-AF65-F5344CB8AC3E}">
        <p14:creationId xmlns:p14="http://schemas.microsoft.com/office/powerpoint/2010/main" val="933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7" y="784230"/>
            <a:ext cx="3831704" cy="5354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46" y="714125"/>
            <a:ext cx="4205361" cy="55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9BAF-F58B-CB42-EC16-21BB4971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A9C2-DFF8-5EDA-78FE-5454FE3D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child will take part in two PE lessons a week.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should arrive at school wearing their PE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kit.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GB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should consist of black shorts/jogging bottoms and a white t-shirt with pumps/trainers. </a:t>
            </a:r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A56C99-5BE8-BCA0-8E21-A163CEE4B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64159"/>
              </p:ext>
            </p:extLst>
          </p:nvPr>
        </p:nvGraphicFramePr>
        <p:xfrm>
          <a:off x="2312220" y="4981950"/>
          <a:ext cx="8128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222872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563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Mrs Clifford’s PE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Miss Cotton’s PE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Friday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Friday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90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CEB-1032-82E2-AFC4-B7C826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Snack &amp;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5DDA-77B6-2EC5-1C42-D81FA865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piece of fruit is provided at break time. </a:t>
            </a:r>
            <a:r>
              <a:rPr lang="en-GB" dirty="0" smtClean="0"/>
              <a:t>Feel free to also send in a piece of fruit from home. </a:t>
            </a:r>
            <a:endParaRPr lang="en-GB" dirty="0"/>
          </a:p>
          <a:p>
            <a:r>
              <a:rPr lang="en-GB" dirty="0"/>
              <a:t>Children should also bring a water bottle into school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Children who are entitled to milk </a:t>
            </a:r>
            <a:r>
              <a:rPr lang="en-GB" dirty="0" smtClean="0"/>
              <a:t>will receive it after break.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8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064F-AA44-5CC2-2A19-F6C8DCED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4547"/>
            <a:ext cx="9601196" cy="1303867"/>
          </a:xfrm>
        </p:spPr>
        <p:txBody>
          <a:bodyPr/>
          <a:lstStyle/>
          <a:p>
            <a:r>
              <a:rPr lang="en-GB" dirty="0"/>
              <a:t>Class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004F9-9A64-415E-AF4C-E4EFEB33E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44" y="1854811"/>
            <a:ext cx="6740513" cy="41601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5C6B6-955E-BBCF-6920-01002190201B}"/>
              </a:ext>
            </a:extLst>
          </p:cNvPr>
          <p:cNvSpPr/>
          <p:nvPr/>
        </p:nvSpPr>
        <p:spPr>
          <a:xfrm>
            <a:off x="7938805" y="1897138"/>
            <a:ext cx="489857" cy="70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60690-7D92-80B0-580B-6D05F867CF0B}"/>
              </a:ext>
            </a:extLst>
          </p:cNvPr>
          <p:cNvSpPr/>
          <p:nvPr/>
        </p:nvSpPr>
        <p:spPr>
          <a:xfrm>
            <a:off x="7585323" y="4320899"/>
            <a:ext cx="736944" cy="236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5581619" y="3789268"/>
            <a:ext cx="846910" cy="106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8" y="1995139"/>
            <a:ext cx="7437932" cy="4115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7020674" y="5411448"/>
            <a:ext cx="1223916" cy="464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3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Miss Cotton’s class to be released from Main Office.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Mrs Clifford’s class to be released from hall.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Any questions please do not hesitate at drop off/pick up times.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9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Year 1 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98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Mornings</a:t>
            </a:r>
          </a:p>
          <a:p>
            <a:r>
              <a:rPr lang="en-GB" dirty="0" smtClean="0"/>
              <a:t>Phonics, Handwriting, Writing</a:t>
            </a:r>
          </a:p>
          <a:p>
            <a:r>
              <a:rPr lang="en-GB" dirty="0" smtClean="0"/>
              <a:t>Break</a:t>
            </a:r>
          </a:p>
          <a:p>
            <a:r>
              <a:rPr lang="en-GB" dirty="0" smtClean="0"/>
              <a:t>Mental </a:t>
            </a:r>
            <a:r>
              <a:rPr lang="en-GB" dirty="0"/>
              <a:t>Oral and Counting (</a:t>
            </a:r>
            <a:r>
              <a:rPr lang="en-GB" dirty="0" smtClean="0"/>
              <a:t>Maths), Maths lesson</a:t>
            </a:r>
          </a:p>
          <a:p>
            <a:pPr marL="0" indent="0">
              <a:buNone/>
            </a:pPr>
            <a:r>
              <a:rPr lang="en-GB" dirty="0" smtClean="0"/>
              <a:t>Afternoon </a:t>
            </a:r>
          </a:p>
          <a:p>
            <a:r>
              <a:rPr lang="en-GB" dirty="0" smtClean="0"/>
              <a:t>Phonics, Reading groups, Topic (Geography, History, Art, Science, RE)</a:t>
            </a: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7pm bedtime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4850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E9EA-56CD-CFFE-F3DD-F1514D68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Drop off &amp; Pick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FD30-2D8F-FEDA-C869-5CE83454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school day begins at 8:55</a:t>
            </a:r>
          </a:p>
          <a:p>
            <a:r>
              <a:rPr lang="en-GB" dirty="0" smtClean="0"/>
              <a:t>Classroom doors will open at 8:45</a:t>
            </a:r>
          </a:p>
          <a:p>
            <a:endParaRPr lang="en-GB" dirty="0"/>
          </a:p>
          <a:p>
            <a:r>
              <a:rPr lang="en-GB" dirty="0"/>
              <a:t>We politely ask all parents </a:t>
            </a:r>
            <a:r>
              <a:rPr lang="en-GB" dirty="0" smtClean="0"/>
              <a:t>remain </a:t>
            </a:r>
            <a:r>
              <a:rPr lang="en-GB" dirty="0"/>
              <a:t>at the bottom of the ramp at home time.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Please return your child’s collection form if you have not done so already.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DFB2-F1A6-A4F7-237D-9C84244A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B03B-4702-2287-2388-9D4C63F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4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child will be assigned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e-book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week on a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This is the book they have read in school that week, which they should read fluently, or with very little support.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Your child will also bring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 two phonics books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each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Please can you ensure these books are returned on a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ready to be changed. Please listen to your child read aloud every night and sign their reading diary, to show they have read. </a:t>
            </a:r>
            <a:endParaRPr lang="en-GB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Reading for pleasure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eading daily will not only will your child’s fluency and confidence develop, but they will be able to take part in the reading rewards in their class! </a:t>
            </a:r>
            <a:r>
              <a:rPr lang="en-GB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r>
              <a:rPr lang="en-GB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7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C0DD-7DCB-9CBD-392F-C8AE1D76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1767-42E0-17F7-0497-531A6CB63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Read every night with your child and sign their reading diaries everyday to show they have read.</a:t>
            </a:r>
          </a:p>
          <a:p>
            <a:r>
              <a:rPr lang="en-GB" dirty="0" smtClean="0"/>
              <a:t>Reading diaries can also be used for e-books.</a:t>
            </a:r>
          </a:p>
          <a:p>
            <a:r>
              <a:rPr lang="en-GB" b="1" dirty="0" smtClean="0"/>
              <a:t>A signature is required everyday </a:t>
            </a:r>
          </a:p>
          <a:p>
            <a:r>
              <a:rPr lang="en-GB" dirty="0" smtClean="0"/>
              <a:t>E-book logins will remain the same as Reception. Usernames and passwords will be sent out Friday as a reminder.</a:t>
            </a:r>
          </a:p>
          <a:p>
            <a:r>
              <a:rPr lang="en-GB" dirty="0" smtClean="0"/>
              <a:t>Phonics </a:t>
            </a:r>
            <a:r>
              <a:rPr lang="en-GB" dirty="0"/>
              <a:t>screening check in June 2023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315AF-425B-441E-B24E-5C1F69FD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09" y="477327"/>
            <a:ext cx="3798886" cy="59165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70F81-681A-48E1-9CC5-4E9BEE4DA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6734" y="477327"/>
            <a:ext cx="3910039" cy="59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5EF-4C3C-8708-DD55-6BEBE97A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6DF2-B257-59F6-82EE-E208D355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90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Your child </a:t>
            </a:r>
            <a:r>
              <a:rPr lang="en-GB" dirty="0" smtClean="0"/>
              <a:t>will </a:t>
            </a:r>
            <a:r>
              <a:rPr lang="en-GB" dirty="0"/>
              <a:t>bring home a new word list each week, to practice spelling at home, in preparation for a </a:t>
            </a:r>
            <a:r>
              <a:rPr lang="en-GB" dirty="0" smtClean="0"/>
              <a:t>quiz </a:t>
            </a:r>
            <a:r>
              <a:rPr lang="en-GB" dirty="0"/>
              <a:t>in school. </a:t>
            </a:r>
          </a:p>
          <a:p>
            <a:r>
              <a:rPr lang="en-GB" dirty="0"/>
              <a:t>The words will be in line with their current phonics stage.</a:t>
            </a:r>
          </a:p>
          <a:p>
            <a:r>
              <a:rPr lang="en-GB" dirty="0"/>
              <a:t>Your child will have read all of the words during phonics during the week in their sessions.</a:t>
            </a:r>
          </a:p>
          <a:p>
            <a:r>
              <a:rPr lang="en-GB" dirty="0"/>
              <a:t>Please support your child to learn these at home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Say it, segment it, write it.  </a:t>
            </a:r>
            <a:r>
              <a:rPr lang="en-GB" dirty="0" smtClean="0"/>
              <a:t>‘Sheep’ ‘</a:t>
            </a:r>
            <a:r>
              <a:rPr lang="en-GB" dirty="0" err="1" smtClean="0"/>
              <a:t>sh</a:t>
            </a:r>
            <a:r>
              <a:rPr lang="en-GB" dirty="0" smtClean="0"/>
              <a:t>-</a:t>
            </a:r>
            <a:r>
              <a:rPr lang="en-GB" dirty="0" err="1" smtClean="0"/>
              <a:t>ee</a:t>
            </a:r>
            <a:r>
              <a:rPr lang="en-GB" dirty="0" smtClean="0"/>
              <a:t>-p’ sheep</a:t>
            </a:r>
          </a:p>
          <a:p>
            <a:r>
              <a:rPr lang="en-GB" dirty="0" smtClean="0"/>
              <a:t>Year 1 common exception words – read first then spell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6C119B-AF62-459E-89A7-611555272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31954"/>
              </p:ext>
            </p:extLst>
          </p:nvPr>
        </p:nvGraphicFramePr>
        <p:xfrm>
          <a:off x="2116111" y="733005"/>
          <a:ext cx="7792387" cy="550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6C119B-AF62-459E-89A7-611555272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6111" y="733005"/>
                        <a:ext cx="7792387" cy="550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4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Key skills to </a:t>
            </a:r>
            <a:r>
              <a:rPr lang="en-GB" dirty="0" smtClean="0"/>
              <a:t>practice</a:t>
            </a:r>
          </a:p>
          <a:p>
            <a:r>
              <a:rPr lang="en-GB" dirty="0" smtClean="0"/>
              <a:t>Counting forwards and backwards within 100 </a:t>
            </a:r>
            <a:endParaRPr lang="en-GB" dirty="0"/>
          </a:p>
          <a:p>
            <a:r>
              <a:rPr lang="en-GB" dirty="0"/>
              <a:t>Reading and writing numbers to </a:t>
            </a:r>
            <a:r>
              <a:rPr lang="en-GB" dirty="0" smtClean="0"/>
              <a:t>20  </a:t>
            </a:r>
          </a:p>
          <a:p>
            <a:r>
              <a:rPr lang="en-GB" dirty="0" smtClean="0"/>
              <a:t>Writing number words to 20 </a:t>
            </a:r>
            <a:endParaRPr lang="en-GB" dirty="0"/>
          </a:p>
          <a:p>
            <a:r>
              <a:rPr lang="en-GB" dirty="0"/>
              <a:t>Reading and writing numbers to 100 in numerals</a:t>
            </a:r>
          </a:p>
          <a:p>
            <a:r>
              <a:rPr lang="en-GB" dirty="0"/>
              <a:t>1 more and 1 less – numbers up to 20</a:t>
            </a:r>
          </a:p>
          <a:p>
            <a:r>
              <a:rPr lang="en-GB" dirty="0" smtClean="0"/>
              <a:t>Ordering numbers to 100</a:t>
            </a:r>
            <a:endParaRPr lang="en-GB" dirty="0"/>
          </a:p>
          <a:p>
            <a:r>
              <a:rPr lang="en-GB" dirty="0"/>
              <a:t>Representing numbers in different ways (see example above</a:t>
            </a:r>
            <a:r>
              <a:rPr lang="en-GB" dirty="0" smtClean="0"/>
              <a:t>)</a:t>
            </a:r>
          </a:p>
          <a:p>
            <a:r>
              <a:rPr lang="en-GB" dirty="0" smtClean="0"/>
              <a:t>Number bonds to 10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638" y="2803160"/>
            <a:ext cx="3802170" cy="18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566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Organic</vt:lpstr>
      <vt:lpstr>Acrobat Document</vt:lpstr>
      <vt:lpstr>Year 1 Parents Meeting</vt:lpstr>
      <vt:lpstr>A typical Year 1 day </vt:lpstr>
      <vt:lpstr>Drop off &amp; Pick up</vt:lpstr>
      <vt:lpstr>Reading Books</vt:lpstr>
      <vt:lpstr>Reading</vt:lpstr>
      <vt:lpstr>PowerPoint Presentation</vt:lpstr>
      <vt:lpstr>Spellings</vt:lpstr>
      <vt:lpstr>PowerPoint Presentation</vt:lpstr>
      <vt:lpstr>Maths </vt:lpstr>
      <vt:lpstr>PowerPoint Presentation</vt:lpstr>
      <vt:lpstr>PE</vt:lpstr>
      <vt:lpstr>Snack &amp; Water</vt:lpstr>
      <vt:lpstr>Class Page</vt:lpstr>
      <vt:lpstr>Social Media </vt:lpstr>
      <vt:lpstr>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Parents Meeting</dc:title>
  <dc:creator>LUCY COTTON</dc:creator>
  <cp:lastModifiedBy>Mrs J Clifford</cp:lastModifiedBy>
  <cp:revision>7</cp:revision>
  <cp:lastPrinted>2022-09-12T16:09:44Z</cp:lastPrinted>
  <dcterms:created xsi:type="dcterms:W3CDTF">2022-09-11T18:04:14Z</dcterms:created>
  <dcterms:modified xsi:type="dcterms:W3CDTF">2022-09-12T16:11:13Z</dcterms:modified>
</cp:coreProperties>
</file>