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2FC77-1F89-4492-A835-6F72AE32AA9C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3138C-8D96-4DD8-94D6-6A1A14C2EA7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26044">
            <a:off x="-694427" y="587429"/>
            <a:ext cx="3774309" cy="5715042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57422">
            <a:off x="1966866" y="2632158"/>
            <a:ext cx="2542594" cy="3849985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10233">
            <a:off x="4265413" y="4887527"/>
            <a:ext cx="1091824" cy="16532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23728" y="170080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small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116632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big</a:t>
            </a:r>
            <a:r>
              <a:rPr lang="en-GB" dirty="0" smtClean="0">
                <a:latin typeface="SassoonPrimaryType" pitchFamily="2" charset="0"/>
              </a:rPr>
              <a:t>.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3861048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even smaller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10233">
            <a:off x="6297067" y="5474453"/>
            <a:ext cx="680695" cy="1030705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940152" y="4293096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pencil is the smallest.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684584" y="1772816"/>
            <a:ext cx="3828845" cy="5085184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223847"/>
            <a:ext cx="2736304" cy="3634153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7984" y="4293096"/>
            <a:ext cx="1822786" cy="24208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123728" y="270892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small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1268760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3501008"/>
            <a:ext cx="19442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even smaller.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248" y="5013176"/>
            <a:ext cx="1224136" cy="162580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588224" y="407707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ladder is the smallest.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1577850" y="2757487"/>
            <a:ext cx="5857875" cy="2343150"/>
          </a:xfrm>
          <a:prstGeom prst="rect">
            <a:avLst/>
          </a:prstGeom>
          <a:noFill/>
        </p:spPr>
      </p:pic>
      <p:pic>
        <p:nvPicPr>
          <p:cNvPr id="7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3952364" y="4984740"/>
            <a:ext cx="2545507" cy="1018203"/>
          </a:xfrm>
          <a:prstGeom prst="rect">
            <a:avLst/>
          </a:prstGeom>
          <a:noFill/>
        </p:spPr>
      </p:pic>
      <p:pic>
        <p:nvPicPr>
          <p:cNvPr id="8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1180056" y="3816005"/>
            <a:ext cx="4345707" cy="173828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267744" y="2132856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476672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39952" y="328498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even smaller.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2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6102170" y="5571238"/>
            <a:ext cx="1620180" cy="648072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228184" y="4005064"/>
            <a:ext cx="15121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crayon is the smallest.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96552" y="3068960"/>
            <a:ext cx="3600400" cy="3600400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005064"/>
            <a:ext cx="2492896" cy="249289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941168"/>
            <a:ext cx="1440160" cy="144016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436096" y="3933056"/>
            <a:ext cx="15841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even smaller.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2204864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27784" y="357301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small.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589240"/>
            <a:ext cx="792088" cy="79208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236296" y="4293096"/>
            <a:ext cx="16561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These scissors are the smallest.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12976"/>
            <a:ext cx="3025954" cy="3168352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848" y="4293096"/>
            <a:ext cx="1925608" cy="201622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4797152"/>
            <a:ext cx="1358443" cy="142237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203848" y="364502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64088" y="371703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even smaller.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7544" y="256490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big.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6336" y="5301208"/>
            <a:ext cx="864096" cy="90476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7308304" y="4149080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bag is the smallest.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4365104"/>
            <a:ext cx="2232248" cy="2232248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900608" y="2420888"/>
            <a:ext cx="4302224" cy="430222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35696" y="3356992"/>
            <a:ext cx="3222104" cy="3222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339752" y="2708920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84482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3356992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even smaller.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1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168" y="4869160"/>
            <a:ext cx="1719808" cy="171980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228184" y="3861048"/>
            <a:ext cx="1440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Infant" pitchFamily="2" charset="0"/>
              </a:rPr>
              <a:t>This glue is the smallest.</a:t>
            </a:r>
            <a:endParaRPr lang="en-GB" sz="2000" dirty="0">
              <a:latin typeface="SassoonPrimaryInfant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132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taylor.amy</cp:lastModifiedBy>
  <cp:revision>2</cp:revision>
  <dcterms:created xsi:type="dcterms:W3CDTF">2019-03-28T14:58:56Z</dcterms:created>
  <dcterms:modified xsi:type="dcterms:W3CDTF">2019-05-21T10:32:35Z</dcterms:modified>
</cp:coreProperties>
</file>