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FC77-1F89-4492-A835-6F72AE32AA9C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3138C-8D96-4DD8-94D6-6A1A14C2EA7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ylor.amy.THOP.000\Local Settings\Temporary Internet Files\Content.IE5\O401GGPB\shokunin-pencil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2526044">
            <a:off x="-694427" y="587429"/>
            <a:ext cx="3774309" cy="5715042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O401GGPB\shokunin-pencil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557422">
            <a:off x="1966866" y="2632158"/>
            <a:ext cx="2542594" cy="3849985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O401GGPB\shokunin-pencil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610233">
            <a:off x="4265413" y="4887527"/>
            <a:ext cx="1091824" cy="165323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23728" y="170080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pencil is small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11663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pencil is big</a:t>
            </a:r>
            <a:r>
              <a:rPr lang="en-GB" dirty="0" smtClean="0">
                <a:latin typeface="SassoonPrimaryType" pitchFamily="2" charset="0"/>
              </a:rPr>
              <a:t>.</a:t>
            </a:r>
            <a:endParaRPr lang="en-GB" dirty="0">
              <a:latin typeface="SassoonPrimaryTyp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7944" y="3861048"/>
            <a:ext cx="2016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pencil is even smaller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" name="Picture 2" descr="C:\Users\taylor.amy.THOP.000\Local Settings\Temporary Internet Files\Content.IE5\O401GGPB\shokunin-pencil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2610233">
            <a:off x="6297067" y="5474453"/>
            <a:ext cx="680695" cy="1030705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940152" y="429309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pencil is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ylor.amy.THOP.000\Local Settings\Temporary Internet Files\Content.IE5\5UKBR84N\the_wa_ladde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684584" y="1772816"/>
            <a:ext cx="3828845" cy="5085184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5UKBR84N\the_wa_ladder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3223847"/>
            <a:ext cx="2736304" cy="3634153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5UKBR84N\the_wa_ladder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4293096"/>
            <a:ext cx="1822786" cy="24208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23728" y="270892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ladder is small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1268760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ladder is big.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3501008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ladder is even smaller.</a:t>
            </a:r>
            <a:endParaRPr lang="en-GB" sz="2000" dirty="0">
              <a:latin typeface="SassoonPrimaryType" pitchFamily="2" charset="0"/>
            </a:endParaRPr>
          </a:p>
        </p:txBody>
      </p:sp>
      <p:pic>
        <p:nvPicPr>
          <p:cNvPr id="10" name="Picture 2" descr="C:\Users\taylor.amy.THOP.000\Local Settings\Temporary Internet Files\Content.IE5\5UKBR84N\the_wa_ladder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04248" y="5013176"/>
            <a:ext cx="1224136" cy="162580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588224" y="4077072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ladder is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taylor.amy.THOP.000\Local Settings\Temporary Internet Files\Content.IE5\V8RKTYB5\brown-crayon-pencil-clipart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-1577850" y="2757487"/>
            <a:ext cx="5857875" cy="2343150"/>
          </a:xfrm>
          <a:prstGeom prst="rect">
            <a:avLst/>
          </a:prstGeom>
          <a:noFill/>
        </p:spPr>
      </p:pic>
      <p:pic>
        <p:nvPicPr>
          <p:cNvPr id="7" name="Picture 4" descr="C:\Users\taylor.amy.THOP.000\Local Settings\Temporary Internet Files\Content.IE5\V8RKTYB5\brown-crayon-pencil-clipart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3952364" y="4984740"/>
            <a:ext cx="2545507" cy="1018203"/>
          </a:xfrm>
          <a:prstGeom prst="rect">
            <a:avLst/>
          </a:prstGeom>
          <a:noFill/>
        </p:spPr>
      </p:pic>
      <p:pic>
        <p:nvPicPr>
          <p:cNvPr id="8" name="Picture 4" descr="C:\Users\taylor.amy.THOP.000\Local Settings\Temporary Internet Files\Content.IE5\V8RKTYB5\brown-crayon-pencil-clipart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1180056" y="3816005"/>
            <a:ext cx="4345707" cy="173828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267744" y="213285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crayon is small.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47667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crayon is big.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9952" y="3284984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crayon is even smaller.</a:t>
            </a:r>
            <a:endParaRPr lang="en-GB" sz="2000" dirty="0">
              <a:latin typeface="SassoonPrimaryType" pitchFamily="2" charset="0"/>
            </a:endParaRPr>
          </a:p>
        </p:txBody>
      </p:sp>
      <p:pic>
        <p:nvPicPr>
          <p:cNvPr id="12" name="Picture 4" descr="C:\Users\taylor.amy.THOP.000\Local Settings\Temporary Internet Files\Content.IE5\V8RKTYB5\brown-crayon-pencil-clipart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6102170" y="5571238"/>
            <a:ext cx="1620180" cy="648072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6228184" y="4005064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crayon is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aylor.amy.THOP.000\Local Settings\Temporary Internet Files\Content.IE5\1Y63IXG3\16537-illustration-of-a-pair-of-scissors-pv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3068960"/>
            <a:ext cx="3600400" cy="3600400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1Y63IXG3\16537-illustration-of-a-pair-of-scissors-pv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4005064"/>
            <a:ext cx="2492896" cy="2492896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1Y63IXG3\16537-illustration-of-a-pair-of-scissors-pv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4941168"/>
            <a:ext cx="1440160" cy="144016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436096" y="3933056"/>
            <a:ext cx="1584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These scissors are even smaller.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20486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These scissors are big.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3573016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These scissors are small.</a:t>
            </a:r>
            <a:endParaRPr lang="en-GB" sz="2000" dirty="0">
              <a:latin typeface="SassoonPrimaryType" pitchFamily="2" charset="0"/>
            </a:endParaRPr>
          </a:p>
        </p:txBody>
      </p:sp>
      <p:pic>
        <p:nvPicPr>
          <p:cNvPr id="10" name="Picture 2" descr="C:\Users\taylor.amy.THOP.000\Local Settings\Temporary Internet Files\Content.IE5\1Y63IXG3\16537-illustration-of-a-pair-of-scissors-pv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5589240"/>
            <a:ext cx="792088" cy="79208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236296" y="4293096"/>
            <a:ext cx="1656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These scissors are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aylor.amy.THOP.000\Local Settings\Temporary Internet Files\Content.IE5\9B6P0HK2\clipart017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212976"/>
            <a:ext cx="3025954" cy="3168352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9B6P0HK2\clipart017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4293096"/>
            <a:ext cx="1925608" cy="2016224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9B6P0HK2\clipart017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4797152"/>
            <a:ext cx="1358443" cy="142237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03848" y="3645024"/>
            <a:ext cx="21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bag is small.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64088" y="3717032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bag is even smaller.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256490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bag is big.</a:t>
            </a:r>
            <a:endParaRPr lang="en-GB" sz="2000" dirty="0">
              <a:latin typeface="SassoonPrimaryType" pitchFamily="2" charset="0"/>
            </a:endParaRPr>
          </a:p>
        </p:txBody>
      </p:sp>
      <p:pic>
        <p:nvPicPr>
          <p:cNvPr id="10" name="Picture 2" descr="C:\Users\taylor.amy.THOP.000\Local Settings\Temporary Internet Files\Content.IE5\9B6P0HK2\clipart0177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5301208"/>
            <a:ext cx="864096" cy="90476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308304" y="4149080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bag is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taylor.amy.THOP.000\Local Settings\Temporary Internet Files\Content.IE5\V8RKTYB5\EPIE524_1_1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4365104"/>
            <a:ext cx="2232248" cy="2232248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V8RKTYB5\EPIE524_1_1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900608" y="2420888"/>
            <a:ext cx="4302224" cy="4302224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V8RKTYB5\EPIE524_1_1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3356992"/>
            <a:ext cx="3222104" cy="322210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339752" y="2708920"/>
            <a:ext cx="21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glue is small.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44824"/>
            <a:ext cx="2123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glue is big.</a:t>
            </a:r>
            <a:endParaRPr lang="en-GB" sz="2000" dirty="0">
              <a:latin typeface="SassoonPrimaryTyp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3356992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Type" pitchFamily="2" charset="0"/>
              </a:rPr>
              <a:t>This glue is even smaller.</a:t>
            </a:r>
            <a:endParaRPr lang="en-GB" sz="2000" dirty="0">
              <a:latin typeface="SassoonPrimaryType" pitchFamily="2" charset="0"/>
            </a:endParaRPr>
          </a:p>
        </p:txBody>
      </p:sp>
      <p:pic>
        <p:nvPicPr>
          <p:cNvPr id="11" name="Picture 2" descr="C:\Users\taylor.amy.THOP.000\Local Settings\Temporary Internet Files\Content.IE5\V8RKTYB5\EPIE524_1_1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4869160"/>
            <a:ext cx="1719808" cy="171980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228184" y="3861048"/>
            <a:ext cx="1440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glue is the smallest.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mcgrath.a51</dc:creator>
  <cp:lastModifiedBy>taylor.amy</cp:lastModifiedBy>
  <cp:revision>2</cp:revision>
  <dcterms:created xsi:type="dcterms:W3CDTF">2019-03-28T14:58:56Z</dcterms:created>
  <dcterms:modified xsi:type="dcterms:W3CDTF">2019-05-21T10:32:35Z</dcterms:modified>
</cp:coreProperties>
</file>