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3DD8-2006-4487-A145-3E065D54CC85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124C-9EDF-4DA0-BA47-80A07143803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2690">
            <a:off x="388704" y="259000"/>
            <a:ext cx="2645616" cy="913518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2690">
            <a:off x="101299" y="1413522"/>
            <a:ext cx="4166969" cy="1425450"/>
          </a:xfrm>
          <a:prstGeom prst="rect">
            <a:avLst/>
          </a:prstGeom>
          <a:noFill/>
        </p:spPr>
      </p:pic>
      <p:pic>
        <p:nvPicPr>
          <p:cNvPr id="7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2690">
            <a:off x="139530" y="2931882"/>
            <a:ext cx="5739644" cy="19634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347864" y="47667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short.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184482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long.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7656" y="371703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even longer.</a:t>
            </a:r>
            <a:endParaRPr lang="en-GB" sz="2000" dirty="0">
              <a:latin typeface="SassoonPrimaryInfant" pitchFamily="2" charset="0"/>
            </a:endParaRPr>
          </a:p>
        </p:txBody>
      </p:sp>
      <p:pic>
        <p:nvPicPr>
          <p:cNvPr id="11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2690">
            <a:off x="170163" y="4474537"/>
            <a:ext cx="6999775" cy="239450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668344" y="5373216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the longest.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148002" y="2449916"/>
            <a:ext cx="4820526" cy="2992637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228424" y="1484159"/>
            <a:ext cx="2749102" cy="1706673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438011" y="396215"/>
            <a:ext cx="1377817" cy="8553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55776" y="54868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short.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9888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long.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364502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even longer.</a:t>
            </a:r>
            <a:endParaRPr lang="en-GB" sz="2000" dirty="0">
              <a:latin typeface="SassoonPrimaryInfant" pitchFamily="2" charset="0"/>
            </a:endParaRPr>
          </a:p>
        </p:txBody>
      </p:sp>
      <p:pic>
        <p:nvPicPr>
          <p:cNvPr id="10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316328" y="3559289"/>
            <a:ext cx="6846377" cy="425030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164288" y="5229200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the longest.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321159" y="1140245"/>
            <a:ext cx="2423994" cy="2423994"/>
          </a:xfrm>
          <a:prstGeom prst="rect">
            <a:avLst/>
          </a:prstGeom>
          <a:noFill/>
        </p:spPr>
      </p:pic>
      <p:pic>
        <p:nvPicPr>
          <p:cNvPr id="8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386757" y="1980062"/>
            <a:ext cx="3784707" cy="3784707"/>
          </a:xfrm>
          <a:prstGeom prst="rect">
            <a:avLst/>
          </a:prstGeom>
          <a:noFill/>
        </p:spPr>
      </p:pic>
      <p:pic>
        <p:nvPicPr>
          <p:cNvPr id="9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451756" y="254853"/>
            <a:ext cx="1315401" cy="13154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67744" y="62068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short.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13285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long.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35730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even longer.</a:t>
            </a:r>
            <a:endParaRPr lang="en-GB" sz="2000" dirty="0">
              <a:latin typeface="SassoonPrimaryInfant" pitchFamily="2" charset="0"/>
            </a:endParaRPr>
          </a:p>
        </p:txBody>
      </p:sp>
      <p:pic>
        <p:nvPicPr>
          <p:cNvPr id="14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535474" y="3064882"/>
            <a:ext cx="5199089" cy="519908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732240" y="537321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the longest.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1\Local Settings\Temporary Internet Files\Content.IE5\80OA0PTZ\Dachshund-Sausage-Dog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CE34C"/>
              </a:clrFrom>
              <a:clrTo>
                <a:srgbClr val="BCE3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44824"/>
            <a:ext cx="2681418" cy="936104"/>
          </a:xfrm>
          <a:prstGeom prst="rect">
            <a:avLst/>
          </a:prstGeom>
          <a:noFill/>
        </p:spPr>
      </p:pic>
      <p:pic>
        <p:nvPicPr>
          <p:cNvPr id="3" name="Picture 2" descr="C:\Users\taylor.amy.THOP.001\Local Settings\Temporary Internet Files\Content.IE5\80OA0PTZ\Dachshund-Sausage-Dog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CE34C"/>
              </a:clrFrom>
              <a:clrTo>
                <a:srgbClr val="BCE3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429000"/>
            <a:ext cx="4158260" cy="864096"/>
          </a:xfrm>
          <a:prstGeom prst="rect">
            <a:avLst/>
          </a:prstGeom>
          <a:noFill/>
        </p:spPr>
      </p:pic>
      <p:pic>
        <p:nvPicPr>
          <p:cNvPr id="4" name="Picture 2" descr="C:\Users\taylor.amy.THOP.001\Local Settings\Temporary Internet Files\Content.IE5\80OA0PTZ\Dachshund-Sausage-Dog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CE34C"/>
              </a:clrFrom>
              <a:clrTo>
                <a:srgbClr val="BCE3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48680"/>
            <a:ext cx="1320147" cy="7920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69269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dog is short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19888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dog is long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357301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dog is even longer.</a:t>
            </a:r>
            <a:endParaRPr lang="en-GB" sz="2800" dirty="0"/>
          </a:p>
        </p:txBody>
      </p:sp>
      <p:pic>
        <p:nvPicPr>
          <p:cNvPr id="8" name="Picture 7" descr="C:\Users\taylor.amy.THOP.001\Local Settings\Temporary Internet Files\Content.IE5\80OA0PTZ\Dachshund-Sausage-Dog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CE34C"/>
              </a:clrFrom>
              <a:clrTo>
                <a:srgbClr val="BCE3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013176"/>
            <a:ext cx="5890868" cy="12241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660232" y="5229200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Infant" pitchFamily="2" charset="0"/>
              </a:rPr>
              <a:t>This dog is the longest.</a:t>
            </a:r>
            <a:endParaRPr lang="en-GB" sz="28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1\Local Settings\Temporary Internet Files\Content.IE5\80OA0PTZ\15037-illustration-of-a-hotdog-with-mustard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9039">
            <a:off x="532298" y="527808"/>
            <a:ext cx="1607279" cy="976447"/>
          </a:xfrm>
          <a:prstGeom prst="rect">
            <a:avLst/>
          </a:prstGeom>
          <a:noFill/>
        </p:spPr>
      </p:pic>
      <p:pic>
        <p:nvPicPr>
          <p:cNvPr id="3" name="Picture 2" descr="C:\Users\taylor.amy.THOP.001\Local Settings\Temporary Internet Files\Content.IE5\80OA0PTZ\15037-illustration-of-a-hotdog-with-mustard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08317">
            <a:off x="310689" y="2040264"/>
            <a:ext cx="2816207" cy="1031965"/>
          </a:xfrm>
          <a:prstGeom prst="rect">
            <a:avLst/>
          </a:prstGeom>
          <a:noFill/>
        </p:spPr>
      </p:pic>
      <p:pic>
        <p:nvPicPr>
          <p:cNvPr id="4" name="Picture 2" descr="C:\Users\taylor.amy.THOP.001\Local Settings\Temporary Internet Files\Content.IE5\80OA0PTZ\15037-illustration-of-a-hotdog-with-mustard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74593">
            <a:off x="285513" y="3758574"/>
            <a:ext cx="3969489" cy="9073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62068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hotdog is short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27687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hotdog is long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4005064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hotdog is even longer.</a:t>
            </a:r>
            <a:endParaRPr lang="en-GB" sz="2800" dirty="0"/>
          </a:p>
        </p:txBody>
      </p:sp>
      <p:pic>
        <p:nvPicPr>
          <p:cNvPr id="8" name="Picture 2" descr="C:\Users\taylor.amy.THOP.001\Local Settings\Temporary Internet Files\Content.IE5\80OA0PTZ\15037-illustration-of-a-hotdog-with-mustard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74593">
            <a:off x="235138" y="5393259"/>
            <a:ext cx="5254900" cy="12011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580112" y="558924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Infant" pitchFamily="2" charset="0"/>
              </a:rPr>
              <a:t>This hotdog is the longest.</a:t>
            </a:r>
            <a:endParaRPr lang="en-GB" sz="28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1\Local Settings\Temporary Internet Files\Content.IE5\TZ5OLYBZ\5689701288_e3c6074b50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7" y="739951"/>
            <a:ext cx="1440160" cy="456801"/>
          </a:xfrm>
          <a:prstGeom prst="rect">
            <a:avLst/>
          </a:prstGeom>
          <a:noFill/>
        </p:spPr>
      </p:pic>
      <p:pic>
        <p:nvPicPr>
          <p:cNvPr id="3" name="Picture 2" descr="C:\Users\taylor.amy.THOP.001\Local Settings\Temporary Internet Files\Content.IE5\TZ5OLYBZ\5689701288_e3c6074b50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916832"/>
            <a:ext cx="2797316" cy="887274"/>
          </a:xfrm>
          <a:prstGeom prst="rect">
            <a:avLst/>
          </a:prstGeom>
          <a:noFill/>
        </p:spPr>
      </p:pic>
      <p:pic>
        <p:nvPicPr>
          <p:cNvPr id="4" name="Picture 3" descr="C:\Users\taylor.amy.THOP.001\Local Settings\Temporary Internet Files\Content.IE5\TZ5OLYBZ\5689701288_e3c6074b50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429000"/>
            <a:ext cx="4165468" cy="13212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69269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bone is short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198884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bone is long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386104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Type" pitchFamily="2" charset="0"/>
              </a:rPr>
              <a:t>This bone is even longer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8" name="Picture 7" descr="C:\Users\taylor.amy.THOP.001\Local Settings\Temporary Internet Files\Content.IE5\TZ5OLYBZ\5689701288_e3c6074b50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007957"/>
            <a:ext cx="5832648" cy="185004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28184" y="5445224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PrimaryInfant" pitchFamily="2" charset="0"/>
              </a:rPr>
              <a:t>This bone is the longest.</a:t>
            </a:r>
            <a:endParaRPr lang="en-GB" sz="28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taylor.amy</cp:lastModifiedBy>
  <cp:revision>18</cp:revision>
  <dcterms:created xsi:type="dcterms:W3CDTF">2019-03-28T15:04:40Z</dcterms:created>
  <dcterms:modified xsi:type="dcterms:W3CDTF">2019-05-21T10:26:17Z</dcterms:modified>
</cp:coreProperties>
</file>