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03DD8-2006-4487-A145-3E065D54CC85}" type="datetimeFigureOut">
              <a:rPr lang="en-GB" smtClean="0"/>
              <a:pPr/>
              <a:t>21/05/2019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0124C-9EDF-4DA0-BA47-80A07143803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ylor.amy.THOP.000\Local Settings\Temporary Internet Files\Content.IE5\5UKBR84N\Anonymous_pen_pencil_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02690">
            <a:off x="388704" y="259000"/>
            <a:ext cx="2645616" cy="913518"/>
          </a:xfrm>
          <a:prstGeom prst="rect">
            <a:avLst/>
          </a:prstGeom>
          <a:noFill/>
        </p:spPr>
      </p:pic>
      <p:pic>
        <p:nvPicPr>
          <p:cNvPr id="6" name="Picture 2" descr="C:\Users\taylor.amy.THOP.000\Local Settings\Temporary Internet Files\Content.IE5\5UKBR84N\Anonymous_pen_pencil_1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02690">
            <a:off x="101299" y="1413522"/>
            <a:ext cx="4166969" cy="1425450"/>
          </a:xfrm>
          <a:prstGeom prst="rect">
            <a:avLst/>
          </a:prstGeom>
          <a:noFill/>
        </p:spPr>
      </p:pic>
      <p:pic>
        <p:nvPicPr>
          <p:cNvPr id="7" name="Picture 2" descr="C:\Users\taylor.amy.THOP.000\Local Settings\Temporary Internet Files\Content.IE5\5UKBR84N\Anonymous_pen_pencil_1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02690">
            <a:off x="139530" y="2931882"/>
            <a:ext cx="5739644" cy="196343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347864" y="476672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pencil is short.</a:t>
            </a:r>
            <a:endParaRPr lang="en-GB" sz="2000" dirty="0">
              <a:latin typeface="SassoonPrimaryInfant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4008" y="184482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pencil is long.</a:t>
            </a:r>
            <a:endParaRPr lang="en-GB" sz="2000" dirty="0">
              <a:latin typeface="SassoonPrimaryInfant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47656" y="3717032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pencil is even longer.</a:t>
            </a:r>
            <a:endParaRPr lang="en-GB" sz="2000" dirty="0">
              <a:latin typeface="SassoonPrimaryInfant" pitchFamily="2" charset="0"/>
            </a:endParaRPr>
          </a:p>
        </p:txBody>
      </p:sp>
      <p:pic>
        <p:nvPicPr>
          <p:cNvPr id="11" name="Picture 2" descr="C:\Users\taylor.amy.THOP.000\Local Settings\Temporary Internet Files\Content.IE5\5UKBR84N\Anonymous_pen_pencil_1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702690">
            <a:off x="170163" y="4474537"/>
            <a:ext cx="6999775" cy="239450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668344" y="5373216"/>
            <a:ext cx="13681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pencil is the longest.</a:t>
            </a:r>
            <a:endParaRPr lang="en-GB" sz="2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aylor.amy.THOP.000\Local Settings\Temporary Internet Files\Content.IE5\X0B3ZK36\5614486981_3066e1de92_z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442740">
            <a:off x="148002" y="2449916"/>
            <a:ext cx="4820526" cy="2992637"/>
          </a:xfrm>
          <a:prstGeom prst="rect">
            <a:avLst/>
          </a:prstGeom>
          <a:noFill/>
        </p:spPr>
      </p:pic>
      <p:pic>
        <p:nvPicPr>
          <p:cNvPr id="5" name="Picture 2" descr="C:\Users\taylor.amy.THOP.000\Local Settings\Temporary Internet Files\Content.IE5\X0B3ZK36\5614486981_3066e1de92_z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442740">
            <a:off x="228424" y="1484159"/>
            <a:ext cx="2749102" cy="1706673"/>
          </a:xfrm>
          <a:prstGeom prst="rect">
            <a:avLst/>
          </a:prstGeom>
          <a:noFill/>
        </p:spPr>
      </p:pic>
      <p:pic>
        <p:nvPicPr>
          <p:cNvPr id="6" name="Picture 2" descr="C:\Users\taylor.amy.THOP.000\Local Settings\Temporary Internet Files\Content.IE5\X0B3ZK36\5614486981_3066e1de92_z[1]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442740">
            <a:off x="438011" y="396215"/>
            <a:ext cx="1377817" cy="85536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555776" y="54868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snake is short.</a:t>
            </a:r>
            <a:endParaRPr lang="en-GB" sz="2000" dirty="0">
              <a:latin typeface="SassoonPrimaryInfant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0" y="19888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snake is long.</a:t>
            </a:r>
            <a:endParaRPr lang="en-GB" sz="2000" dirty="0">
              <a:latin typeface="SassoonPrimaryInfant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32040" y="3645024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snake is even longer.</a:t>
            </a:r>
            <a:endParaRPr lang="en-GB" sz="2000" dirty="0">
              <a:latin typeface="SassoonPrimaryInfant" pitchFamily="2" charset="0"/>
            </a:endParaRPr>
          </a:p>
        </p:txBody>
      </p:sp>
      <p:pic>
        <p:nvPicPr>
          <p:cNvPr id="10" name="Picture 2" descr="C:\Users\taylor.amy.THOP.000\Local Settings\Temporary Internet Files\Content.IE5\X0B3ZK36\5614486981_3066e1de92_z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442740">
            <a:off x="316328" y="3559289"/>
            <a:ext cx="6846377" cy="425030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164288" y="5229200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snake is the longest.</a:t>
            </a:r>
            <a:endParaRPr lang="en-GB" sz="2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taylor.amy.THOP.000\Local Settings\Temporary Internet Files\Content.IE5\VDW6XSTE\regla-centimetros-pulgadas-craft-ruler-scrap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631695">
            <a:off x="321159" y="1140245"/>
            <a:ext cx="2423994" cy="2423994"/>
          </a:xfrm>
          <a:prstGeom prst="rect">
            <a:avLst/>
          </a:prstGeom>
          <a:noFill/>
        </p:spPr>
      </p:pic>
      <p:pic>
        <p:nvPicPr>
          <p:cNvPr id="8" name="Picture 5" descr="C:\Users\taylor.amy.THOP.000\Local Settings\Temporary Internet Files\Content.IE5\VDW6XSTE\regla-centimetros-pulgadas-craft-ruler-scrap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631695">
            <a:off x="386757" y="1980062"/>
            <a:ext cx="3784707" cy="3784707"/>
          </a:xfrm>
          <a:prstGeom prst="rect">
            <a:avLst/>
          </a:prstGeom>
          <a:noFill/>
        </p:spPr>
      </p:pic>
      <p:pic>
        <p:nvPicPr>
          <p:cNvPr id="9" name="Picture 5" descr="C:\Users\taylor.amy.THOP.000\Local Settings\Temporary Internet Files\Content.IE5\VDW6XSTE\regla-centimetros-pulgadas-craft-ruler-scrap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631695">
            <a:off x="451756" y="254853"/>
            <a:ext cx="1315401" cy="1315401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267744" y="620688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ruler is short.</a:t>
            </a:r>
            <a:endParaRPr lang="en-GB" sz="2000" dirty="0">
              <a:latin typeface="SassoonPrimaryInfant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31840" y="2132856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ruler is long.</a:t>
            </a:r>
            <a:endParaRPr lang="en-GB" sz="2000" dirty="0">
              <a:latin typeface="SassoonPrimaryInfant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0032" y="3573016"/>
            <a:ext cx="2232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ruler is even longer.</a:t>
            </a:r>
            <a:endParaRPr lang="en-GB" sz="2000" dirty="0">
              <a:latin typeface="SassoonPrimaryInfant" pitchFamily="2" charset="0"/>
            </a:endParaRPr>
          </a:p>
        </p:txBody>
      </p:sp>
      <p:pic>
        <p:nvPicPr>
          <p:cNvPr id="14" name="Picture 5" descr="C:\Users\taylor.amy.THOP.000\Local Settings\Temporary Internet Files\Content.IE5\VDW6XSTE\regla-centimetros-pulgadas-craft-ruler-scrap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631695">
            <a:off x="535474" y="3064882"/>
            <a:ext cx="5199089" cy="5199089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6732240" y="5373216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SassoonPrimaryInfant" pitchFamily="2" charset="0"/>
              </a:rPr>
              <a:t>This ruler is the longest.</a:t>
            </a:r>
            <a:endParaRPr lang="en-GB" sz="2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ylor.amy.THOP.001\Local Settings\Temporary Internet Files\Content.IE5\80OA0PTZ\Dachshund-Sausage-Dog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CE34C"/>
              </a:clrFrom>
              <a:clrTo>
                <a:srgbClr val="BCE3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1844824"/>
            <a:ext cx="2681418" cy="936104"/>
          </a:xfrm>
          <a:prstGeom prst="rect">
            <a:avLst/>
          </a:prstGeom>
          <a:noFill/>
        </p:spPr>
      </p:pic>
      <p:pic>
        <p:nvPicPr>
          <p:cNvPr id="3" name="Picture 2" descr="C:\Users\taylor.amy.THOP.001\Local Settings\Temporary Internet Files\Content.IE5\80OA0PTZ\Dachshund-Sausage-Dog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CE34C"/>
              </a:clrFrom>
              <a:clrTo>
                <a:srgbClr val="BCE3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429000"/>
            <a:ext cx="4158260" cy="864096"/>
          </a:xfrm>
          <a:prstGeom prst="rect">
            <a:avLst/>
          </a:prstGeom>
          <a:noFill/>
        </p:spPr>
      </p:pic>
      <p:pic>
        <p:nvPicPr>
          <p:cNvPr id="4" name="Picture 2" descr="C:\Users\taylor.amy.THOP.001\Local Settings\Temporary Internet Files\Content.IE5\80OA0PTZ\Dachshund-Sausage-Dog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CE34C"/>
              </a:clrFrom>
              <a:clrTo>
                <a:srgbClr val="BCE3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48680"/>
            <a:ext cx="1320147" cy="7920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979712" y="692696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Type" pitchFamily="2" charset="0"/>
              </a:rPr>
              <a:t>This dog is short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059832" y="1988840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Type" pitchFamily="2" charset="0"/>
              </a:rPr>
              <a:t>This dog is long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427984" y="357301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Type" pitchFamily="2" charset="0"/>
              </a:rPr>
              <a:t>This dog is even longer.</a:t>
            </a:r>
            <a:endParaRPr lang="en-GB" sz="2800" dirty="0"/>
          </a:p>
        </p:txBody>
      </p:sp>
      <p:pic>
        <p:nvPicPr>
          <p:cNvPr id="8" name="Picture 7" descr="C:\Users\taylor.amy.THOP.001\Local Settings\Temporary Internet Files\Content.IE5\80OA0PTZ\Dachshund-Sausage-Dog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BCE34C"/>
              </a:clrFrom>
              <a:clrTo>
                <a:srgbClr val="BCE3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5013176"/>
            <a:ext cx="5890868" cy="122413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660232" y="5229200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Infant" pitchFamily="2" charset="0"/>
              </a:rPr>
              <a:t>This dog is the longest.</a:t>
            </a:r>
            <a:endParaRPr lang="en-GB" sz="28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taylor.amy.THOP.001\Local Settings\Temporary Internet Files\Content.IE5\80OA0PTZ\15037-illustration-of-a-hotdog-with-mustard-pv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499039">
            <a:off x="532298" y="527808"/>
            <a:ext cx="1607279" cy="976447"/>
          </a:xfrm>
          <a:prstGeom prst="rect">
            <a:avLst/>
          </a:prstGeom>
          <a:noFill/>
        </p:spPr>
      </p:pic>
      <p:pic>
        <p:nvPicPr>
          <p:cNvPr id="3" name="Picture 2" descr="C:\Users\taylor.amy.THOP.001\Local Settings\Temporary Internet Files\Content.IE5\80OA0PTZ\15037-illustration-of-a-hotdog-with-mustard-pv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08317">
            <a:off x="310689" y="2040264"/>
            <a:ext cx="2816207" cy="1031965"/>
          </a:xfrm>
          <a:prstGeom prst="rect">
            <a:avLst/>
          </a:prstGeom>
          <a:noFill/>
        </p:spPr>
      </p:pic>
      <p:pic>
        <p:nvPicPr>
          <p:cNvPr id="4" name="Picture 2" descr="C:\Users\taylor.amy.THOP.001\Local Settings\Temporary Internet Files\Content.IE5\80OA0PTZ\15037-illustration-of-a-hotdog-with-mustard-pv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74593">
            <a:off x="285513" y="3758574"/>
            <a:ext cx="3969489" cy="90730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67744" y="620688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Type" pitchFamily="2" charset="0"/>
              </a:rPr>
              <a:t>This hotdog is short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2276872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Type" pitchFamily="2" charset="0"/>
              </a:rPr>
              <a:t>This hotdog is long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283968" y="4005064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Type" pitchFamily="2" charset="0"/>
              </a:rPr>
              <a:t>This hotdog is even longer.</a:t>
            </a:r>
            <a:endParaRPr lang="en-GB" sz="2800" dirty="0"/>
          </a:p>
        </p:txBody>
      </p:sp>
      <p:pic>
        <p:nvPicPr>
          <p:cNvPr id="8" name="Picture 2" descr="C:\Users\taylor.amy.THOP.001\Local Settings\Temporary Internet Files\Content.IE5\80OA0PTZ\15037-illustration-of-a-hotdog-with-mustard-pv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74593">
            <a:off x="235138" y="5393259"/>
            <a:ext cx="5254900" cy="120111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580112" y="5589240"/>
            <a:ext cx="2808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Infant" pitchFamily="2" charset="0"/>
              </a:rPr>
              <a:t>This hotdog is the longest.</a:t>
            </a:r>
            <a:endParaRPr lang="en-GB" sz="28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aylor.amy.THOP.001\Local Settings\Temporary Internet Files\Content.IE5\TZ5OLYBZ\5689701288_e3c6074b50_z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7" y="739951"/>
            <a:ext cx="1440160" cy="456801"/>
          </a:xfrm>
          <a:prstGeom prst="rect">
            <a:avLst/>
          </a:prstGeom>
          <a:noFill/>
        </p:spPr>
      </p:pic>
      <p:pic>
        <p:nvPicPr>
          <p:cNvPr id="3" name="Picture 2" descr="C:\Users\taylor.amy.THOP.001\Local Settings\Temporary Internet Files\Content.IE5\TZ5OLYBZ\5689701288_e3c6074b50_z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1916832"/>
            <a:ext cx="2797316" cy="887274"/>
          </a:xfrm>
          <a:prstGeom prst="rect">
            <a:avLst/>
          </a:prstGeom>
          <a:noFill/>
        </p:spPr>
      </p:pic>
      <p:pic>
        <p:nvPicPr>
          <p:cNvPr id="4" name="Picture 3" descr="C:\Users\taylor.amy.THOP.001\Local Settings\Temporary Internet Files\Content.IE5\TZ5OLYBZ\5689701288_e3c6074b50_z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3429000"/>
            <a:ext cx="4165468" cy="132123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23728" y="69269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Type" pitchFamily="2" charset="0"/>
              </a:rPr>
              <a:t>This bone is short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1988840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Type" pitchFamily="2" charset="0"/>
              </a:rPr>
              <a:t>This bone is long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3861048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Type" pitchFamily="2" charset="0"/>
              </a:rPr>
              <a:t>This bone is even longer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pic>
        <p:nvPicPr>
          <p:cNvPr id="8" name="Picture 7" descr="C:\Users\taylor.amy.THOP.001\Local Settings\Temporary Internet Files\Content.IE5\TZ5OLYBZ\5689701288_e3c6074b50_z[1]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5007957"/>
            <a:ext cx="5832648" cy="185004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228184" y="5445224"/>
            <a:ext cx="26642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PrimaryInfant" pitchFamily="2" charset="0"/>
              </a:rPr>
              <a:t>This bone is the longest.</a:t>
            </a:r>
            <a:endParaRPr lang="en-GB" sz="28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132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RM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mcgrath.a51</dc:creator>
  <cp:lastModifiedBy>taylor.amy</cp:lastModifiedBy>
  <cp:revision>18</cp:revision>
  <dcterms:created xsi:type="dcterms:W3CDTF">2019-03-28T15:04:40Z</dcterms:created>
  <dcterms:modified xsi:type="dcterms:W3CDTF">2019-05-21T10:26:17Z</dcterms:modified>
</cp:coreProperties>
</file>