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0D73-C080-48EC-8C00-FDFA196D5D82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B7D0-93B7-4900-A198-637A21AA5A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12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taylor.amy</dc:creator>
  <cp:lastModifiedBy>taylor.amy</cp:lastModifiedBy>
  <cp:revision>1</cp:revision>
  <dcterms:created xsi:type="dcterms:W3CDTF">2019-05-21T07:09:33Z</dcterms:created>
  <dcterms:modified xsi:type="dcterms:W3CDTF">2019-05-21T07:18:05Z</dcterms:modified>
</cp:coreProperties>
</file>