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06AD-86C1-4413-B847-06A89320BF40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C8FD-3721-484E-AAA6-F7237E877F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taylor.amy</dc:creator>
  <cp:lastModifiedBy>taylor.amy</cp:lastModifiedBy>
  <cp:revision>1</cp:revision>
  <dcterms:created xsi:type="dcterms:W3CDTF">2019-05-21T07:19:18Z</dcterms:created>
  <dcterms:modified xsi:type="dcterms:W3CDTF">2019-05-21T07:28:44Z</dcterms:modified>
</cp:coreProperties>
</file>