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2514" y="-7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4B7EB-4853-44E7-8D2C-9FB1AFD79A40}" type="datetimeFigureOut">
              <a:rPr lang="en-GB" smtClean="0"/>
              <a:pPr/>
              <a:t>21/05/2019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6F15A-035B-4614-9536-155053655FF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26044">
            <a:off x="5494386" y="1211322"/>
            <a:ext cx="3523578" cy="5335386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557422">
            <a:off x="1246786" y="2796745"/>
            <a:ext cx="2542594" cy="3849985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2610233">
            <a:off x="88949" y="5042382"/>
            <a:ext cx="1091824" cy="165323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149080"/>
            <a:ext cx="1691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small</a:t>
            </a:r>
            <a:r>
              <a:rPr lang="en-GB" sz="2000" dirty="0" smtClean="0"/>
              <a:t>.</a:t>
            </a:r>
            <a:endParaRPr lang="en-GB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1619672" y="213285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big</a:t>
            </a:r>
            <a:r>
              <a:rPr lang="en-GB" dirty="0" smtClean="0">
                <a:latin typeface="SassoonPrimaryType" pitchFamily="2" charset="0"/>
              </a:rPr>
              <a:t>.</a:t>
            </a:r>
            <a:endParaRPr lang="en-GB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67944" y="692696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is </a:t>
            </a:r>
            <a:r>
              <a:rPr lang="en-GB" sz="2000" dirty="0" smtClean="0">
                <a:latin typeface="SassoonPrimaryType" pitchFamily="2" charset="0"/>
              </a:rPr>
              <a:t>bigger</a:t>
            </a:r>
            <a:r>
              <a:rPr lang="en-GB" dirty="0" smtClean="0"/>
              <a:t>.</a:t>
            </a:r>
            <a:endParaRPr lang="en-GB" dirty="0"/>
          </a:p>
        </p:txBody>
      </p:sp>
      <p:pic>
        <p:nvPicPr>
          <p:cNvPr id="10" name="Picture 2" descr="C:\Users\taylor.amy.THOP.000\Local Settings\Temporary Internet Files\Content.IE5\O401GGPB\shokunin-pencil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526044">
            <a:off x="3455391" y="1952360"/>
            <a:ext cx="3022230" cy="4576246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6444208" y="260648"/>
            <a:ext cx="18722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pencil </a:t>
            </a:r>
            <a:r>
              <a:rPr lang="en-GB" sz="2000" dirty="0" smtClean="0">
                <a:latin typeface="SassoonPrimaryType" pitchFamily="2" charset="0"/>
              </a:rPr>
              <a:t>is the biggest</a:t>
            </a:r>
            <a:r>
              <a:rPr lang="en-GB" dirty="0" smtClean="0"/>
              <a:t>.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2132856"/>
            <a:ext cx="3828845" cy="5085184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068960"/>
            <a:ext cx="3015578" cy="400506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252536" y="4437112"/>
            <a:ext cx="1822786" cy="242088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3573016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small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1835696" y="2276872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39952" y="141277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</a:t>
            </a:r>
            <a:r>
              <a:rPr lang="en-GB" sz="2000" dirty="0" smtClean="0">
                <a:latin typeface="SassoonPrimaryType" pitchFamily="2" charset="0"/>
              </a:rPr>
              <a:t>is </a:t>
            </a:r>
            <a:r>
              <a:rPr lang="en-GB" sz="2000" dirty="0" smtClean="0">
                <a:latin typeface="SassoonPrimaryType" pitchFamily="2" charset="0"/>
              </a:rPr>
              <a:t>bigger.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5UKBR84N\the_wa_ladder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80112" y="1268760"/>
            <a:ext cx="3828845" cy="594928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516216" y="54868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ladder </a:t>
            </a:r>
            <a:r>
              <a:rPr lang="en-GB" sz="2000" dirty="0" smtClean="0">
                <a:latin typeface="SassoonPrimaryType" pitchFamily="2" charset="0"/>
              </a:rPr>
              <a:t>is the biggest.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2778635" y="3062126"/>
            <a:ext cx="5497835" cy="2343150"/>
          </a:xfrm>
          <a:prstGeom prst="rect">
            <a:avLst/>
          </a:prstGeom>
          <a:noFill/>
        </p:spPr>
      </p:pic>
      <p:pic>
        <p:nvPicPr>
          <p:cNvPr id="7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-296108" y="5076145"/>
            <a:ext cx="2545507" cy="1018203"/>
          </a:xfrm>
          <a:prstGeom prst="rect">
            <a:avLst/>
          </a:prstGeom>
          <a:noFill/>
        </p:spPr>
      </p:pic>
      <p:pic>
        <p:nvPicPr>
          <p:cNvPr id="8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820016" y="3816005"/>
            <a:ext cx="4345707" cy="1738283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0" y="3429000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35696" y="1988840"/>
            <a:ext cx="2520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11960" y="692696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is </a:t>
            </a:r>
            <a:r>
              <a:rPr lang="en-GB" sz="2000" dirty="0" smtClean="0">
                <a:latin typeface="SassoonPrimaryType" pitchFamily="2" charset="0"/>
              </a:rPr>
              <a:t>bigger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2" name="Picture 4" descr="C:\Users\taylor.amy.THOP.000\Local Settings\Temporary Internet Files\Content.IE5\V8RKTYB5\brown-crayon-pencil-clipart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6200000">
            <a:off x="4578835" y="2702087"/>
            <a:ext cx="6361932" cy="234315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660232" y="188640"/>
            <a:ext cx="20882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crayon </a:t>
            </a:r>
            <a:r>
              <a:rPr lang="en-GB" sz="2000" dirty="0" smtClean="0">
                <a:latin typeface="SassoonPrimaryType" pitchFamily="2" charset="0"/>
              </a:rPr>
              <a:t>is the biggest.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3356992"/>
            <a:ext cx="3501008" cy="3501008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4365104"/>
            <a:ext cx="2492896" cy="249289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733256"/>
            <a:ext cx="936104" cy="93610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923928" y="234888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</a:t>
            </a:r>
            <a:r>
              <a:rPr lang="en-GB" sz="2000" dirty="0" smtClean="0">
                <a:latin typeface="SassoonPrimaryType" pitchFamily="2" charset="0"/>
              </a:rPr>
              <a:t>are bigger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35696" y="3573016"/>
            <a:ext cx="180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4653136"/>
            <a:ext cx="1691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are small.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1Y63IXG3\16537-illustration-of-a-pair-of-scissors-pv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2276872"/>
            <a:ext cx="3501008" cy="458112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516216" y="1268760"/>
            <a:ext cx="21602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These scissors </a:t>
            </a:r>
            <a:r>
              <a:rPr lang="en-GB" sz="2000" dirty="0" smtClean="0">
                <a:latin typeface="SassoonPrimaryType" pitchFamily="2" charset="0"/>
              </a:rPr>
              <a:t>are the biggest.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79912" y="4068325"/>
            <a:ext cx="2664296" cy="2789675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5013176"/>
            <a:ext cx="1761911" cy="1844824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651654"/>
            <a:ext cx="1152128" cy="120634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653136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95936" y="3212976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</a:t>
            </a:r>
            <a:r>
              <a:rPr lang="en-GB" sz="2000" dirty="0" smtClean="0">
                <a:latin typeface="SassoonPrimaryType" pitchFamily="2" charset="0"/>
              </a:rPr>
              <a:t>is bigger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19672" y="4293096"/>
            <a:ext cx="1944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is big.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9B6P0HK2\clipart0177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79704" y="3212977"/>
            <a:ext cx="2664296" cy="364502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516216" y="2492896"/>
            <a:ext cx="24482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bag </a:t>
            </a:r>
            <a:r>
              <a:rPr lang="en-GB" sz="2000" dirty="0" smtClean="0">
                <a:latin typeface="SassoonPrimaryType" pitchFamily="2" charset="0"/>
              </a:rPr>
              <a:t>is the biggest.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396552" y="4572000"/>
            <a:ext cx="2286000" cy="2286000"/>
          </a:xfrm>
          <a:prstGeom prst="rect">
            <a:avLst/>
          </a:prstGeom>
          <a:noFill/>
        </p:spPr>
      </p:pic>
      <p:pic>
        <p:nvPicPr>
          <p:cNvPr id="5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15816" y="3113584"/>
            <a:ext cx="3744416" cy="3744416"/>
          </a:xfrm>
          <a:prstGeom prst="rect">
            <a:avLst/>
          </a:prstGeom>
          <a:noFill/>
        </p:spPr>
      </p:pic>
      <p:pic>
        <p:nvPicPr>
          <p:cNvPr id="6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15616" y="3861048"/>
            <a:ext cx="2996952" cy="299695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005064"/>
            <a:ext cx="19797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small.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19672" y="3284984"/>
            <a:ext cx="21237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is big.</a:t>
            </a:r>
            <a:endParaRPr lang="en-GB" sz="2000" dirty="0">
              <a:latin typeface="SassoonPrimaryTyp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07904" y="249289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</a:t>
            </a:r>
            <a:r>
              <a:rPr lang="en-GB" sz="2000" dirty="0" smtClean="0">
                <a:latin typeface="SassoonPrimaryType" pitchFamily="2" charset="0"/>
              </a:rPr>
              <a:t>is bigger</a:t>
            </a:r>
            <a:r>
              <a:rPr lang="en-GB" sz="2000" dirty="0" smtClean="0">
                <a:latin typeface="SassoonPrimaryType" pitchFamily="2" charset="0"/>
              </a:rPr>
              <a:t>.</a:t>
            </a:r>
            <a:endParaRPr lang="en-GB" sz="2000" dirty="0">
              <a:latin typeface="SassoonPrimaryType" pitchFamily="2" charset="0"/>
            </a:endParaRPr>
          </a:p>
        </p:txBody>
      </p:sp>
      <p:pic>
        <p:nvPicPr>
          <p:cNvPr id="10" name="Picture 2" descr="C:\Users\taylor.amy.THOP.000\Local Settings\Temporary Internet Files\Content.IE5\V8RKTYB5\EPIE524_1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6056" y="2204864"/>
            <a:ext cx="4653136" cy="465313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084168" y="1628800"/>
            <a:ext cx="26642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SassoonPrimaryType" pitchFamily="2" charset="0"/>
              </a:rPr>
              <a:t>This glue </a:t>
            </a:r>
            <a:r>
              <a:rPr lang="en-GB" sz="2000" dirty="0" smtClean="0">
                <a:latin typeface="SassoonPrimaryType" pitchFamily="2" charset="0"/>
              </a:rPr>
              <a:t>is the biggest.</a:t>
            </a:r>
            <a:endParaRPr lang="en-GB" sz="2000" dirty="0">
              <a:latin typeface="SassoonPrimaryTyp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126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RM plc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mcgrath.a51</dc:creator>
  <cp:lastModifiedBy>taylor.amy</cp:lastModifiedBy>
  <cp:revision>7</cp:revision>
  <dcterms:created xsi:type="dcterms:W3CDTF">2019-03-28T14:27:38Z</dcterms:created>
  <dcterms:modified xsi:type="dcterms:W3CDTF">2019-05-21T07:54:13Z</dcterms:modified>
</cp:coreProperties>
</file>