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5" autoAdjust="0"/>
    <p:restoredTop sz="94645" autoAdjust="0"/>
  </p:normalViewPr>
  <p:slideViewPr>
    <p:cSldViewPr>
      <p:cViewPr varScale="1">
        <p:scale>
          <a:sx n="77" d="100"/>
          <a:sy n="77" d="100"/>
        </p:scale>
        <p:origin x="-90" y="-7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90CE1-429E-49B4-A8C5-D2ECCA8669BC}" type="datetimeFigureOut">
              <a:rPr lang="en-GB" smtClean="0"/>
              <a:t>16/05/2019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30F17-12AA-49BD-A60E-E9962DEDEFA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90CE1-429E-49B4-A8C5-D2ECCA8669BC}" type="datetimeFigureOut">
              <a:rPr lang="en-GB" smtClean="0"/>
              <a:t>16/05/2019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30F17-12AA-49BD-A60E-E9962DEDEFA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90CE1-429E-49B4-A8C5-D2ECCA8669BC}" type="datetimeFigureOut">
              <a:rPr lang="en-GB" smtClean="0"/>
              <a:t>16/05/2019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30F17-12AA-49BD-A60E-E9962DEDEFA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90CE1-429E-49B4-A8C5-D2ECCA8669BC}" type="datetimeFigureOut">
              <a:rPr lang="en-GB" smtClean="0"/>
              <a:t>16/05/2019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30F17-12AA-49BD-A60E-E9962DEDEFA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90CE1-429E-49B4-A8C5-D2ECCA8669BC}" type="datetimeFigureOut">
              <a:rPr lang="en-GB" smtClean="0"/>
              <a:t>16/05/2019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30F17-12AA-49BD-A60E-E9962DEDEFA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90CE1-429E-49B4-A8C5-D2ECCA8669BC}" type="datetimeFigureOut">
              <a:rPr lang="en-GB" smtClean="0"/>
              <a:t>16/05/2019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30F17-12AA-49BD-A60E-E9962DEDEFA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90CE1-429E-49B4-A8C5-D2ECCA8669BC}" type="datetimeFigureOut">
              <a:rPr lang="en-GB" smtClean="0"/>
              <a:t>16/05/2019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30F17-12AA-49BD-A60E-E9962DEDEFA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90CE1-429E-49B4-A8C5-D2ECCA8669BC}" type="datetimeFigureOut">
              <a:rPr lang="en-GB" smtClean="0"/>
              <a:t>16/05/2019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30F17-12AA-49BD-A60E-E9962DEDEFA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90CE1-429E-49B4-A8C5-D2ECCA8669BC}" type="datetimeFigureOut">
              <a:rPr lang="en-GB" smtClean="0"/>
              <a:t>16/05/2019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30F17-12AA-49BD-A60E-E9962DEDEFA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90CE1-429E-49B4-A8C5-D2ECCA8669BC}" type="datetimeFigureOut">
              <a:rPr lang="en-GB" smtClean="0"/>
              <a:t>16/05/2019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30F17-12AA-49BD-A60E-E9962DEDEFA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90CE1-429E-49B4-A8C5-D2ECCA8669BC}" type="datetimeFigureOut">
              <a:rPr lang="en-GB" smtClean="0"/>
              <a:t>16/05/2019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30F17-12AA-49BD-A60E-E9962DEDEFA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90CE1-429E-49B4-A8C5-D2ECCA8669BC}" type="datetimeFigureOut">
              <a:rPr lang="en-GB" smtClean="0"/>
              <a:t>16/05/2019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30F17-12AA-49BD-A60E-E9962DEDEFAE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32656"/>
            <a:ext cx="8525747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3428999"/>
            <a:ext cx="8496944" cy="2968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32657"/>
            <a:ext cx="8712968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3573016"/>
            <a:ext cx="8568952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7"/>
            <a:ext cx="8712968" cy="3109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3573016"/>
            <a:ext cx="8640960" cy="3020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39"/>
            <a:ext cx="8784976" cy="3062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3501007"/>
            <a:ext cx="8784976" cy="3156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Company>RM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taylor.amy</dc:creator>
  <cp:lastModifiedBy>taylor.amy</cp:lastModifiedBy>
  <cp:revision>1</cp:revision>
  <dcterms:created xsi:type="dcterms:W3CDTF">2019-05-16T13:35:00Z</dcterms:created>
  <dcterms:modified xsi:type="dcterms:W3CDTF">2019-05-16T13:39:48Z</dcterms:modified>
</cp:coreProperties>
</file>