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1" r:id="rId7"/>
    <p:sldId id="259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84" autoAdjust="0"/>
    <p:restoredTop sz="94660"/>
  </p:normalViewPr>
  <p:slideViewPr>
    <p:cSldViewPr>
      <p:cViewPr varScale="1">
        <p:scale>
          <a:sx n="90" d="100"/>
          <a:sy n="90" d="100"/>
        </p:scale>
        <p:origin x="-108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293BB-0C88-46A1-B6DF-7D2E7436754A}" type="datetimeFigureOut">
              <a:rPr lang="en-GB" smtClean="0"/>
              <a:t>28/03/2019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1726-C919-407E-92A0-9B7D95A8F6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293BB-0C88-46A1-B6DF-7D2E7436754A}" type="datetimeFigureOut">
              <a:rPr lang="en-GB" smtClean="0"/>
              <a:t>28/03/2019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1726-C919-407E-92A0-9B7D95A8F6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293BB-0C88-46A1-B6DF-7D2E7436754A}" type="datetimeFigureOut">
              <a:rPr lang="en-GB" smtClean="0"/>
              <a:t>28/03/2019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1726-C919-407E-92A0-9B7D95A8F6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293BB-0C88-46A1-B6DF-7D2E7436754A}" type="datetimeFigureOut">
              <a:rPr lang="en-GB" smtClean="0"/>
              <a:t>28/03/2019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1726-C919-407E-92A0-9B7D95A8F6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293BB-0C88-46A1-B6DF-7D2E7436754A}" type="datetimeFigureOut">
              <a:rPr lang="en-GB" smtClean="0"/>
              <a:t>28/03/2019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1726-C919-407E-92A0-9B7D95A8F6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293BB-0C88-46A1-B6DF-7D2E7436754A}" type="datetimeFigureOut">
              <a:rPr lang="en-GB" smtClean="0"/>
              <a:t>28/03/2019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1726-C919-407E-92A0-9B7D95A8F6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293BB-0C88-46A1-B6DF-7D2E7436754A}" type="datetimeFigureOut">
              <a:rPr lang="en-GB" smtClean="0"/>
              <a:t>28/03/2019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1726-C919-407E-92A0-9B7D95A8F6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293BB-0C88-46A1-B6DF-7D2E7436754A}" type="datetimeFigureOut">
              <a:rPr lang="en-GB" smtClean="0"/>
              <a:t>28/03/2019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1726-C919-407E-92A0-9B7D95A8F6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293BB-0C88-46A1-B6DF-7D2E7436754A}" type="datetimeFigureOut">
              <a:rPr lang="en-GB" smtClean="0"/>
              <a:t>28/03/2019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1726-C919-407E-92A0-9B7D95A8F6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293BB-0C88-46A1-B6DF-7D2E7436754A}" type="datetimeFigureOut">
              <a:rPr lang="en-GB" smtClean="0"/>
              <a:t>28/03/2019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1726-C919-407E-92A0-9B7D95A8F6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293BB-0C88-46A1-B6DF-7D2E7436754A}" type="datetimeFigureOut">
              <a:rPr lang="en-GB" smtClean="0"/>
              <a:t>28/03/2019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1726-C919-407E-92A0-9B7D95A8F6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293BB-0C88-46A1-B6DF-7D2E7436754A}" type="datetimeFigureOut">
              <a:rPr lang="en-GB" smtClean="0"/>
              <a:t>28/03/2019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01726-C919-407E-92A0-9B7D95A8F66C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47664" y="404664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SassoonPrimaryType" pitchFamily="2" charset="0"/>
              </a:rPr>
              <a:t>Why do we wash our hands?</a:t>
            </a:r>
            <a:endParaRPr lang="en-GB" sz="3200" dirty="0">
              <a:latin typeface="SassoonPrimaryType" pitchFamily="2" charset="0"/>
            </a:endParaRPr>
          </a:p>
        </p:txBody>
      </p:sp>
      <p:pic>
        <p:nvPicPr>
          <p:cNvPr id="1028" name="Picture 4" descr="C:\Users\taylor.amy.THOP.000\Local Settings\Temporary Internet Files\Content.IE5\9B6P0HK2\lavaggio_mani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628800"/>
            <a:ext cx="4103662" cy="44062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47664" y="404664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SassoonPrimaryType" pitchFamily="2" charset="0"/>
              </a:rPr>
              <a:t>Why do we have friends?</a:t>
            </a:r>
            <a:endParaRPr lang="en-GB" sz="3200" dirty="0">
              <a:latin typeface="SassoonPrimaryType" pitchFamily="2" charset="0"/>
            </a:endParaRPr>
          </a:p>
        </p:txBody>
      </p:sp>
      <p:pic>
        <p:nvPicPr>
          <p:cNvPr id="12290" name="Picture 2" descr="C:\Users\taylor.amy.THOP.000\Local Settings\Temporary Internet Files\Content.IE5\1Y63IXG3\school_trio_students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340768"/>
            <a:ext cx="6172200" cy="5324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75656" y="404664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SassoonPrimaryType" pitchFamily="2" charset="0"/>
              </a:rPr>
              <a:t>Why do we brush our hair?</a:t>
            </a:r>
            <a:endParaRPr lang="en-GB" sz="3200" dirty="0">
              <a:latin typeface="SassoonPrimaryType" pitchFamily="2" charset="0"/>
            </a:endParaRPr>
          </a:p>
        </p:txBody>
      </p:sp>
      <p:pic>
        <p:nvPicPr>
          <p:cNvPr id="4101" name="Picture 5" descr="C:\Users\taylor.amy.THOP.000\Local Settings\Temporary Internet Files\Content.IE5\X0B3ZK36\grooming-brushing_hair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340768"/>
            <a:ext cx="3128937" cy="47492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47664" y="404664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SassoonPrimaryType" pitchFamily="2" charset="0"/>
              </a:rPr>
              <a:t>Why do we go to school?</a:t>
            </a:r>
            <a:endParaRPr lang="en-GB" sz="3200" dirty="0">
              <a:latin typeface="SassoonPrimaryType" pitchFamily="2" charset="0"/>
            </a:endParaRPr>
          </a:p>
        </p:txBody>
      </p:sp>
      <p:pic>
        <p:nvPicPr>
          <p:cNvPr id="5125" name="Picture 5" descr="C:\Users\taylor.amy.THOP.000\Local Settings\Temporary Internet Files\Content.IE5\1Y63IXG3\Grey_Highlands_Secondary_School_Flesherton_Ontario_201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6"/>
            <a:ext cx="7434536" cy="49376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47664" y="404664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SassoonPrimaryType" pitchFamily="2" charset="0"/>
              </a:rPr>
              <a:t>Why do we go to the supermarket?</a:t>
            </a:r>
            <a:endParaRPr lang="en-GB" sz="3200" dirty="0">
              <a:latin typeface="SassoonPrimaryType" pitchFamily="2" charset="0"/>
            </a:endParaRPr>
          </a:p>
        </p:txBody>
      </p:sp>
      <p:pic>
        <p:nvPicPr>
          <p:cNvPr id="6146" name="Picture 2" descr="C:\Users\taylor.amy.THOP.000\Local Settings\Temporary Internet Files\Content.IE5\XRPM0IL5\4713745704_a41ff1767b_z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8575" y="1576388"/>
            <a:ext cx="6096000" cy="4076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47664" y="404664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SassoonPrimaryType" pitchFamily="2" charset="0"/>
              </a:rPr>
              <a:t>Why do we have a bath?</a:t>
            </a:r>
            <a:endParaRPr lang="en-GB" sz="3200" dirty="0">
              <a:latin typeface="SassoonPrimaryType" pitchFamily="2" charset="0"/>
            </a:endParaRPr>
          </a:p>
        </p:txBody>
      </p:sp>
      <p:pic>
        <p:nvPicPr>
          <p:cNvPr id="7172" name="Picture 4" descr="C:\Users\taylor.amy.THOP.000\Local Settings\Temporary Internet Files\Content.IE5\O401GGPB\monicams_Bathtub_2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7900" y="889000"/>
            <a:ext cx="7620000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47664" y="404664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SassoonPrimaryType" pitchFamily="2" charset="0"/>
              </a:rPr>
              <a:t>Why do we eat food?</a:t>
            </a:r>
            <a:endParaRPr lang="en-GB" sz="3200" dirty="0">
              <a:latin typeface="SassoonPrimaryType" pitchFamily="2" charset="0"/>
            </a:endParaRPr>
          </a:p>
        </p:txBody>
      </p:sp>
      <p:pic>
        <p:nvPicPr>
          <p:cNvPr id="8195" name="Picture 3" descr="C:\Users\taylor.amy.THOP.000\Local Settings\Temporary Internet Files\Content.IE5\X0B3ZK36\eat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348880"/>
            <a:ext cx="3396332" cy="33963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47664" y="404664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SassoonPrimaryType" pitchFamily="2" charset="0"/>
              </a:rPr>
              <a:t>Why do we go places in the car?</a:t>
            </a:r>
            <a:endParaRPr lang="en-GB" sz="3200" dirty="0">
              <a:latin typeface="SassoonPrimaryType" pitchFamily="2" charset="0"/>
            </a:endParaRPr>
          </a:p>
        </p:txBody>
      </p:sp>
      <p:pic>
        <p:nvPicPr>
          <p:cNvPr id="9218" name="Picture 2" descr="C:\Users\taylor.amy.THOP.000\Local Settings\Temporary Internet Files\Content.IE5\X0B3ZK36\15685-illustration-of-a-red-cartoon-car-pv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980728"/>
            <a:ext cx="6444208" cy="64442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47664" y="404664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SassoonPrimaryType" pitchFamily="2" charset="0"/>
              </a:rPr>
              <a:t>Why do we go on aeroplanes?</a:t>
            </a:r>
            <a:endParaRPr lang="en-GB" sz="3200" dirty="0">
              <a:latin typeface="SassoonPrimaryType" pitchFamily="2" charset="0"/>
            </a:endParaRPr>
          </a:p>
        </p:txBody>
      </p:sp>
      <p:pic>
        <p:nvPicPr>
          <p:cNvPr id="10242" name="Picture 2" descr="C:\Users\taylor.amy.THOP.000\Local Settings\Temporary Internet Files\Content.IE5\V8RKTYB5\Ryanair_Aeroplan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72816"/>
            <a:ext cx="7165232" cy="47588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47664" y="404664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SassoonPrimaryType" pitchFamily="2" charset="0"/>
              </a:rPr>
              <a:t>Why do we wear shoes?</a:t>
            </a:r>
            <a:endParaRPr lang="en-GB" sz="3200" dirty="0">
              <a:latin typeface="SassoonPrimaryType" pitchFamily="2" charset="0"/>
            </a:endParaRPr>
          </a:p>
        </p:txBody>
      </p:sp>
      <p:pic>
        <p:nvPicPr>
          <p:cNvPr id="11266" name="Picture 2" descr="C:\Users\taylor.amy.THOP.000\Local Settings\Temporary Internet Files\Content.IE5\VDW6XSTE\Black_Converse_sneakers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6792"/>
            <a:ext cx="7056784" cy="4723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70</Words>
  <Application>Microsoft Office PowerPoint</Application>
  <PresentationFormat>On-screen Show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RM plc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mcgrath.a51</dc:creator>
  <cp:lastModifiedBy>mcgrath.a51</cp:lastModifiedBy>
  <cp:revision>1</cp:revision>
  <dcterms:created xsi:type="dcterms:W3CDTF">2019-03-28T13:45:50Z</dcterms:created>
  <dcterms:modified xsi:type="dcterms:W3CDTF">2019-03-28T13:55:51Z</dcterms:modified>
</cp:coreProperties>
</file>