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99EDA-66BF-43B6-905C-DD02ED4DA0A4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FF22-C1A3-4FE3-8062-68642823F30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69602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6589" y="0"/>
            <a:ext cx="44674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56" y="0"/>
            <a:ext cx="45478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4279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0"/>
            <a:ext cx="47119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850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594" y="0"/>
            <a:ext cx="45564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1131" y="0"/>
            <a:ext cx="45328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40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955" y="0"/>
            <a:ext cx="45140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mcgrath.a51</dc:creator>
  <cp:lastModifiedBy>mcgrath.a51</cp:lastModifiedBy>
  <cp:revision>1</cp:revision>
  <dcterms:created xsi:type="dcterms:W3CDTF">2019-04-25T12:41:41Z</dcterms:created>
  <dcterms:modified xsi:type="dcterms:W3CDTF">2019-04-25T12:50:56Z</dcterms:modified>
</cp:coreProperties>
</file>