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D0F6-BADB-401A-B690-95238F5DC5FD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FBC4-0135-4BEE-8493-D895473FF8C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FBC4-0135-4BEE-8493-D895473FF8C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EF50-A827-4F22-8C58-2FA95667A6A0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E063-F0A8-449F-AD20-B04CF8F3310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24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9144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On-screen Show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mcgrath.a51</dc:creator>
  <cp:lastModifiedBy>mcgrath.a51</cp:lastModifiedBy>
  <cp:revision>3</cp:revision>
  <dcterms:created xsi:type="dcterms:W3CDTF">2019-03-28T14:02:03Z</dcterms:created>
  <dcterms:modified xsi:type="dcterms:W3CDTF">2019-03-28T14:25:00Z</dcterms:modified>
</cp:coreProperties>
</file>