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8734-F5D1-41B4-A10F-389FFE87503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57B6-CDE1-4904-8F00-EC78591761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26044">
            <a:off x="5177900" y="809958"/>
            <a:ext cx="3774309" cy="5715042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57422">
            <a:off x="2902970" y="2796744"/>
            <a:ext cx="2542594" cy="3849985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10233">
            <a:off x="895979" y="5041007"/>
            <a:ext cx="1091824" cy="16532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414908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small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206084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big</a:t>
            </a:r>
            <a:r>
              <a:rPr lang="en-GB" dirty="0" smtClean="0">
                <a:latin typeface="SassoonPrimaryType" pitchFamily="2" charset="0"/>
              </a:rPr>
              <a:t>.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18864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</a:t>
            </a:r>
            <a:r>
              <a:rPr lang="en-GB" sz="2000" dirty="0" smtClean="0">
                <a:latin typeface="SassoonPrimaryType" pitchFamily="2" charset="0"/>
              </a:rPr>
              <a:t>even</a:t>
            </a:r>
            <a:r>
              <a:rPr lang="en-GB" dirty="0" smtClean="0"/>
              <a:t>....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564904"/>
            <a:ext cx="4293096" cy="4293096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2492896" cy="249289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805264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56176" y="184482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even </a:t>
            </a:r>
            <a:r>
              <a:rPr lang="en-GB" sz="2000" dirty="0" smtClean="0">
                <a:latin typeface="SassoonPrimaryType" pitchFamily="2" charset="0"/>
              </a:rPr>
              <a:t>.....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350100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08518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small.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2348880"/>
            <a:ext cx="4293096" cy="4293096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05064"/>
            <a:ext cx="2492896" cy="249289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5301208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56176" y="450912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even </a:t>
            </a:r>
            <a:r>
              <a:rPr lang="en-GB" sz="2000" dirty="0" smtClean="0">
                <a:latin typeface="SassoonPrimaryType" pitchFamily="2" charset="0"/>
              </a:rPr>
              <a:t>......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357301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small.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6644" y="2060848"/>
            <a:ext cx="3507356" cy="3672408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284984"/>
            <a:ext cx="2269466" cy="237626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350594"/>
            <a:ext cx="1152128" cy="12063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3789040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141277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even </a:t>
            </a:r>
            <a:r>
              <a:rPr lang="en-GB" sz="2000" dirty="0" smtClean="0">
                <a:latin typeface="SassoonPrimaryType" pitchFamily="2" charset="0"/>
              </a:rPr>
              <a:t>.....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256490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big.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08920"/>
            <a:ext cx="3507356" cy="3672408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789040"/>
            <a:ext cx="2269466" cy="237626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725144"/>
            <a:ext cx="1152128" cy="12063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3968" y="328498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3573016"/>
            <a:ext cx="1763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even </a:t>
            </a:r>
            <a:r>
              <a:rPr lang="en-GB" sz="2000" dirty="0" smtClean="0">
                <a:latin typeface="SassoonPrimaryType" pitchFamily="2" charset="0"/>
              </a:rPr>
              <a:t>.....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3488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big.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221088"/>
            <a:ext cx="2286000" cy="2286000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16832"/>
            <a:ext cx="4590256" cy="459025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996952"/>
            <a:ext cx="3510136" cy="35101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364502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2348880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119675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even </a:t>
            </a:r>
            <a:r>
              <a:rPr lang="en-GB" sz="2000" dirty="0" smtClean="0">
                <a:latin typeface="SassoonPrimaryType" pitchFamily="2" charset="0"/>
              </a:rPr>
              <a:t>......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077072"/>
            <a:ext cx="2286000" cy="2286000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8560" y="2060848"/>
            <a:ext cx="4590256" cy="459025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996952"/>
            <a:ext cx="3510136" cy="35101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63888" y="2420888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556792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364502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even </a:t>
            </a:r>
            <a:r>
              <a:rPr lang="en-GB" sz="2000" dirty="0" smtClean="0">
                <a:latin typeface="SassoonPrimaryType" pitchFamily="2" charset="0"/>
              </a:rPr>
              <a:t>.....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2690">
            <a:off x="460713" y="951696"/>
            <a:ext cx="2645616" cy="913518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2690">
            <a:off x="303508" y="2560361"/>
            <a:ext cx="5100656" cy="1744849"/>
          </a:xfrm>
          <a:prstGeom prst="rect">
            <a:avLst/>
          </a:prstGeom>
          <a:noFill/>
        </p:spPr>
      </p:pic>
      <p:pic>
        <p:nvPicPr>
          <p:cNvPr id="7" name="Picture 2" descr="C:\Users\taylor.amy.THOP.000\Local Settings\Temporary Internet Files\Content.IE5\5UKBR84N\Anonymous_pen_pencil_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2690">
            <a:off x="434374" y="4290716"/>
            <a:ext cx="7521868" cy="25731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91880" y="11967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314096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7656" y="630932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even </a:t>
            </a:r>
            <a:r>
              <a:rPr lang="en-GB" sz="2000" dirty="0" smtClean="0">
                <a:latin typeface="SassoonPrimaryInfant" pitchFamily="2" charset="0"/>
              </a:rPr>
              <a:t>...</a:t>
            </a:r>
            <a:r>
              <a:rPr lang="en-GB" sz="2000" dirty="0" smtClean="0">
                <a:latin typeface="SassoonPrimaryInfant" pitchFamily="2" charset="0"/>
              </a:rPr>
              <a:t>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26044">
            <a:off x="-694427" y="587429"/>
            <a:ext cx="3774309" cy="5715042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57422">
            <a:off x="3191001" y="2632158"/>
            <a:ext cx="2542594" cy="3849985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10233">
            <a:off x="6641677" y="4815519"/>
            <a:ext cx="1091824" cy="16532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3848" y="170080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small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1663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big</a:t>
            </a:r>
            <a:r>
              <a:rPr lang="en-GB" dirty="0" smtClean="0">
                <a:latin typeface="SassoonPrimaryType" pitchFamily="2" charset="0"/>
              </a:rPr>
              <a:t>.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386104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even </a:t>
            </a:r>
            <a:r>
              <a:rPr lang="en-GB" sz="2000" dirty="0" smtClean="0">
                <a:latin typeface="SassoonPrimaryType" pitchFamily="2" charset="0"/>
              </a:rPr>
              <a:t>....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060848"/>
            <a:ext cx="3828845" cy="5085184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068960"/>
            <a:ext cx="3015578" cy="400506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437112"/>
            <a:ext cx="1822786" cy="24208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393305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small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242088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155679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even </a:t>
            </a:r>
            <a:r>
              <a:rPr lang="en-GB" sz="2000" dirty="0" smtClean="0">
                <a:latin typeface="SassoonPrimaryType" pitchFamily="2" charset="0"/>
              </a:rPr>
              <a:t>....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448742" y="3735743"/>
            <a:ext cx="5400675" cy="3352800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545814" y="1966955"/>
            <a:ext cx="3541871" cy="2198833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X0B3ZK36\5614486981_3066e1de92_z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42740">
            <a:off x="762978" y="510822"/>
            <a:ext cx="1822338" cy="11313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43808" y="76470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70892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508518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snake is even </a:t>
            </a:r>
            <a:r>
              <a:rPr lang="en-GB" sz="2000" dirty="0" smtClean="0">
                <a:latin typeface="SassoonPrimaryInfant" pitchFamily="2" charset="0"/>
              </a:rPr>
              <a:t>....</a:t>
            </a:r>
            <a:r>
              <a:rPr lang="en-GB" sz="2000" dirty="0" smtClean="0">
                <a:latin typeface="SassoonPrimaryInfant" pitchFamily="2" charset="0"/>
              </a:rPr>
              <a:t>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4584" y="1772816"/>
            <a:ext cx="3828845" cy="5085184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223847"/>
            <a:ext cx="2736304" cy="3634153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437112"/>
            <a:ext cx="1822786" cy="24208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3848" y="270892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small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393305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even </a:t>
            </a:r>
            <a:r>
              <a:rPr lang="en-GB" sz="2000" dirty="0" smtClean="0">
                <a:latin typeface="SassoonPrimaryType" pitchFamily="2" charset="0"/>
              </a:rPr>
              <a:t>....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4758855" y="2757487"/>
            <a:ext cx="5857875" cy="2343150"/>
          </a:xfrm>
          <a:prstGeom prst="rect">
            <a:avLst/>
          </a:prstGeom>
          <a:noFill/>
        </p:spPr>
      </p:pic>
      <p:pic>
        <p:nvPicPr>
          <p:cNvPr id="7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8076" y="4912732"/>
            <a:ext cx="2545507" cy="1018203"/>
          </a:xfrm>
          <a:prstGeom prst="rect">
            <a:avLst/>
          </a:prstGeom>
          <a:noFill/>
        </p:spPr>
      </p:pic>
      <p:pic>
        <p:nvPicPr>
          <p:cNvPr id="8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260176" y="3816005"/>
            <a:ext cx="4345707" cy="17382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9512" y="321297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177281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33265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even </a:t>
            </a:r>
            <a:r>
              <a:rPr lang="en-GB" sz="2000" dirty="0" smtClean="0">
                <a:latin typeface="SassoonPrimaryType" pitchFamily="2" charset="0"/>
              </a:rPr>
              <a:t>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630837" y="1611564"/>
            <a:ext cx="3048000" cy="3048000"/>
          </a:xfrm>
          <a:prstGeom prst="rect">
            <a:avLst/>
          </a:prstGeom>
          <a:noFill/>
        </p:spPr>
      </p:pic>
      <p:pic>
        <p:nvPicPr>
          <p:cNvPr id="8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824522" y="2921883"/>
            <a:ext cx="5204006" cy="5204006"/>
          </a:xfrm>
          <a:prstGeom prst="rect">
            <a:avLst/>
          </a:prstGeom>
          <a:noFill/>
        </p:spPr>
      </p:pic>
      <p:pic>
        <p:nvPicPr>
          <p:cNvPr id="9" name="Picture 5" descr="C:\Users\taylor.amy.THOP.000\Local Settings\Temporary Internet Files\Content.IE5\VDW6XSTE\regla-centimetros-pulgadas-craft-ruler-scra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31695">
            <a:off x="588642" y="525763"/>
            <a:ext cx="1628872" cy="162887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987824" y="112474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short.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28529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long.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53732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ruler is even </a:t>
            </a:r>
            <a:r>
              <a:rPr lang="en-GB" sz="2000" dirty="0" smtClean="0">
                <a:latin typeface="SassoonPrimaryInfant" pitchFamily="2" charset="0"/>
              </a:rPr>
              <a:t>....</a:t>
            </a:r>
            <a:r>
              <a:rPr lang="en-GB" sz="2000" dirty="0" smtClean="0">
                <a:latin typeface="SassoonPrimaryInfant" pitchFamily="2" charset="0"/>
              </a:rPr>
              <a:t>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1577850" y="2757487"/>
            <a:ext cx="5857875" cy="2343150"/>
          </a:xfrm>
          <a:prstGeom prst="rect">
            <a:avLst/>
          </a:prstGeom>
          <a:noFill/>
        </p:spPr>
      </p:pic>
      <p:pic>
        <p:nvPicPr>
          <p:cNvPr id="7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6184612" y="4912732"/>
            <a:ext cx="2545507" cy="1018203"/>
          </a:xfrm>
          <a:prstGeom prst="rect">
            <a:avLst/>
          </a:prstGeom>
          <a:noFill/>
        </p:spPr>
      </p:pic>
      <p:pic>
        <p:nvPicPr>
          <p:cNvPr id="8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260176" y="3816005"/>
            <a:ext cx="4345707" cy="17382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31840" y="213285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4766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33569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even </a:t>
            </a:r>
            <a:r>
              <a:rPr lang="en-GB" sz="2000" dirty="0" smtClean="0">
                <a:latin typeface="SassoonPrimaryType" pitchFamily="2" charset="0"/>
              </a:rPr>
              <a:t>....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mcgrath.a51</cp:lastModifiedBy>
  <cp:revision>2</cp:revision>
  <dcterms:created xsi:type="dcterms:W3CDTF">2019-04-23T08:39:55Z</dcterms:created>
  <dcterms:modified xsi:type="dcterms:W3CDTF">2019-04-23T08:45:38Z</dcterms:modified>
</cp:coreProperties>
</file>