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0" d="100"/>
          <a:sy n="80" d="100"/>
        </p:scale>
        <p:origin x="-78" y="-6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1A3821-19C6-4BE6-BD4D-E8BAC80EB9EE}" type="datetimeFigureOut">
              <a:rPr lang="en-GB" smtClean="0"/>
              <a:t>25/04/2019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EEA192-7F7C-4D99-95BE-01D4EEEC115E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1A3821-19C6-4BE6-BD4D-E8BAC80EB9EE}" type="datetimeFigureOut">
              <a:rPr lang="en-GB" smtClean="0"/>
              <a:t>25/04/2019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EEA192-7F7C-4D99-95BE-01D4EEEC115E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1A3821-19C6-4BE6-BD4D-E8BAC80EB9EE}" type="datetimeFigureOut">
              <a:rPr lang="en-GB" smtClean="0"/>
              <a:t>25/04/2019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EEA192-7F7C-4D99-95BE-01D4EEEC115E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1A3821-19C6-4BE6-BD4D-E8BAC80EB9EE}" type="datetimeFigureOut">
              <a:rPr lang="en-GB" smtClean="0"/>
              <a:t>25/04/2019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EEA192-7F7C-4D99-95BE-01D4EEEC115E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1A3821-19C6-4BE6-BD4D-E8BAC80EB9EE}" type="datetimeFigureOut">
              <a:rPr lang="en-GB" smtClean="0"/>
              <a:t>25/04/2019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EEA192-7F7C-4D99-95BE-01D4EEEC115E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1A3821-19C6-4BE6-BD4D-E8BAC80EB9EE}" type="datetimeFigureOut">
              <a:rPr lang="en-GB" smtClean="0"/>
              <a:t>25/04/2019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EEA192-7F7C-4D99-95BE-01D4EEEC115E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1A3821-19C6-4BE6-BD4D-E8BAC80EB9EE}" type="datetimeFigureOut">
              <a:rPr lang="en-GB" smtClean="0"/>
              <a:t>25/04/2019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EEA192-7F7C-4D99-95BE-01D4EEEC115E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1A3821-19C6-4BE6-BD4D-E8BAC80EB9EE}" type="datetimeFigureOut">
              <a:rPr lang="en-GB" smtClean="0"/>
              <a:t>25/04/2019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EEA192-7F7C-4D99-95BE-01D4EEEC115E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1A3821-19C6-4BE6-BD4D-E8BAC80EB9EE}" type="datetimeFigureOut">
              <a:rPr lang="en-GB" smtClean="0"/>
              <a:t>25/04/2019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EEA192-7F7C-4D99-95BE-01D4EEEC115E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1A3821-19C6-4BE6-BD4D-E8BAC80EB9EE}" type="datetimeFigureOut">
              <a:rPr lang="en-GB" smtClean="0"/>
              <a:t>25/04/2019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EEA192-7F7C-4D99-95BE-01D4EEEC115E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1A3821-19C6-4BE6-BD4D-E8BAC80EB9EE}" type="datetimeFigureOut">
              <a:rPr lang="en-GB" smtClean="0"/>
              <a:t>25/04/2019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EEA192-7F7C-4D99-95BE-01D4EEEC115E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21A3821-19C6-4BE6-BD4D-E8BAC80EB9EE}" type="datetimeFigureOut">
              <a:rPr lang="en-GB" smtClean="0"/>
              <a:t>25/04/2019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1EEA192-7F7C-4D99-95BE-01D4EEEC115E}" type="slidenum">
              <a:rPr lang="en-GB" smtClean="0"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51720" y="332656"/>
            <a:ext cx="5238750" cy="3686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1763688" y="4509120"/>
            <a:ext cx="597666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dirty="0" smtClean="0">
                <a:latin typeface="SassoonPrimaryInfant" pitchFamily="2" charset="0"/>
              </a:rPr>
              <a:t>The boy is sad because he fell off his bike.</a:t>
            </a:r>
            <a:endParaRPr lang="en-GB" sz="4000" dirty="0">
              <a:latin typeface="SassoonPrimaryInfant" pitchFamily="2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23728" y="188640"/>
            <a:ext cx="5200650" cy="3686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1763688" y="4509120"/>
            <a:ext cx="597666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dirty="0" smtClean="0">
                <a:latin typeface="SassoonPrimaryInfant" pitchFamily="2" charset="0"/>
              </a:rPr>
              <a:t>The boy is happy because he is eating ice-cream.</a:t>
            </a:r>
            <a:endParaRPr lang="en-GB" sz="4000" dirty="0">
              <a:latin typeface="SassoonPrimaryInfant" pitchFamily="2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51720" y="332656"/>
            <a:ext cx="5219700" cy="3667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1763688" y="4509120"/>
            <a:ext cx="597666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dirty="0" smtClean="0">
                <a:latin typeface="SassoonPrimaryInfant" pitchFamily="2" charset="0"/>
              </a:rPr>
              <a:t>The boy is happy because it is his birthday.</a:t>
            </a:r>
            <a:endParaRPr lang="en-GB" sz="4000" dirty="0">
              <a:latin typeface="SassoonPrimaryInfant" pitchFamily="2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23728" y="260648"/>
            <a:ext cx="5276850" cy="3714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1763688" y="4509120"/>
            <a:ext cx="597666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dirty="0" smtClean="0">
                <a:latin typeface="SassoonPrimaryInfant" pitchFamily="2" charset="0"/>
              </a:rPr>
              <a:t>The girl is using an umbrella because it is raining.</a:t>
            </a:r>
            <a:endParaRPr lang="en-GB" sz="4000" dirty="0">
              <a:latin typeface="SassoonPrimaryInfant" pitchFamily="2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23728" y="188640"/>
            <a:ext cx="5267325" cy="3705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1763688" y="4509120"/>
            <a:ext cx="597666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dirty="0" smtClean="0">
                <a:latin typeface="SassoonPrimaryInfant" pitchFamily="2" charset="0"/>
              </a:rPr>
              <a:t>The girl is happy because she had stickers for good work.</a:t>
            </a:r>
            <a:endParaRPr lang="en-GB" sz="4000" dirty="0">
              <a:latin typeface="SassoonPrimaryInfant" pitchFamily="2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51720" y="260648"/>
            <a:ext cx="5257800" cy="3714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1763688" y="4509120"/>
            <a:ext cx="597666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dirty="0" smtClean="0">
                <a:latin typeface="SassoonPrimaryInfant" pitchFamily="2" charset="0"/>
              </a:rPr>
              <a:t>The girl is scared because she doesn’t like needles.</a:t>
            </a:r>
            <a:endParaRPr lang="en-GB" sz="4000" dirty="0">
              <a:latin typeface="SassoonPrimaryInfant" pitchFamily="2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51720" y="332656"/>
            <a:ext cx="5229225" cy="3743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1763688" y="4509120"/>
            <a:ext cx="597666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dirty="0" smtClean="0">
                <a:latin typeface="SassoonPrimaryInfant" pitchFamily="2" charset="0"/>
              </a:rPr>
              <a:t>The children are wearing coats because it is cold.</a:t>
            </a:r>
            <a:endParaRPr lang="en-GB" sz="4000" dirty="0">
              <a:latin typeface="SassoonPrimaryInfant" pitchFamily="2" charset="0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79712" y="188640"/>
            <a:ext cx="5276850" cy="3714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1763688" y="4509120"/>
            <a:ext cx="597666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dirty="0" smtClean="0">
                <a:latin typeface="SassoonPrimaryInfant" pitchFamily="2" charset="0"/>
              </a:rPr>
              <a:t>The boy is scared because there is a storm outside.</a:t>
            </a:r>
            <a:endParaRPr lang="en-GB" sz="4000" dirty="0">
              <a:latin typeface="SassoonPrimaryInfant" pitchFamily="2" charset="0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51720" y="260648"/>
            <a:ext cx="5248275" cy="3714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1763688" y="4509120"/>
            <a:ext cx="597666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dirty="0" smtClean="0">
                <a:latin typeface="SassoonPrimaryInfant" pitchFamily="2" charset="0"/>
              </a:rPr>
              <a:t>The boy is wearing a hat because it is sunny.</a:t>
            </a:r>
            <a:endParaRPr lang="en-GB" sz="4000" dirty="0">
              <a:latin typeface="SassoonPrimaryInfant" pitchFamily="2" charset="0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51720" y="188640"/>
            <a:ext cx="5229225" cy="3667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1763688" y="4509120"/>
            <a:ext cx="597666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dirty="0" smtClean="0">
                <a:latin typeface="SassoonPrimaryInfant" pitchFamily="2" charset="0"/>
              </a:rPr>
              <a:t>The girl is laughing because the story is funny.</a:t>
            </a:r>
            <a:endParaRPr lang="en-GB" sz="4000" dirty="0">
              <a:latin typeface="SassoonPrimaryInfant" pitchFamily="2" charset="0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</TotalTime>
  <Words>106</Words>
  <Application>Microsoft Office PowerPoint</Application>
  <PresentationFormat>On-screen Show (4:3)</PresentationFormat>
  <Paragraphs>10</Paragraphs>
  <Slides>10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</vt:vector>
  </TitlesOfParts>
  <Company>RM plc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mcgrath.a51</dc:creator>
  <cp:lastModifiedBy>mcgrath.a51</cp:lastModifiedBy>
  <cp:revision>2</cp:revision>
  <dcterms:created xsi:type="dcterms:W3CDTF">2019-04-25T13:27:12Z</dcterms:created>
  <dcterms:modified xsi:type="dcterms:W3CDTF">2019-04-25T13:38:47Z</dcterms:modified>
</cp:coreProperties>
</file>