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7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1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099-9008-4CE1-8A1F-E79107D9C40B}" type="datetimeFigureOut">
              <a:rPr lang="en-GB" smtClean="0"/>
              <a:pPr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6992-ECEA-43FB-9971-12F0327D7F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099-9008-4CE1-8A1F-E79107D9C40B}" type="datetimeFigureOut">
              <a:rPr lang="en-GB" smtClean="0"/>
              <a:pPr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6992-ECEA-43FB-9971-12F0327D7F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099-9008-4CE1-8A1F-E79107D9C40B}" type="datetimeFigureOut">
              <a:rPr lang="en-GB" smtClean="0"/>
              <a:pPr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6992-ECEA-43FB-9971-12F0327D7F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099-9008-4CE1-8A1F-E79107D9C40B}" type="datetimeFigureOut">
              <a:rPr lang="en-GB" smtClean="0"/>
              <a:pPr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6992-ECEA-43FB-9971-12F0327D7F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099-9008-4CE1-8A1F-E79107D9C40B}" type="datetimeFigureOut">
              <a:rPr lang="en-GB" smtClean="0"/>
              <a:pPr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6992-ECEA-43FB-9971-12F0327D7F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099-9008-4CE1-8A1F-E79107D9C40B}" type="datetimeFigureOut">
              <a:rPr lang="en-GB" smtClean="0"/>
              <a:pPr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6992-ECEA-43FB-9971-12F0327D7F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099-9008-4CE1-8A1F-E79107D9C40B}" type="datetimeFigureOut">
              <a:rPr lang="en-GB" smtClean="0"/>
              <a:pPr/>
              <a:t>30/01/2019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6992-ECEA-43FB-9971-12F0327D7F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099-9008-4CE1-8A1F-E79107D9C40B}" type="datetimeFigureOut">
              <a:rPr lang="en-GB" smtClean="0"/>
              <a:pPr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6992-ECEA-43FB-9971-12F0327D7F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099-9008-4CE1-8A1F-E79107D9C40B}" type="datetimeFigureOut">
              <a:rPr lang="en-GB" smtClean="0"/>
              <a:pPr/>
              <a:t>30/01/2019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6992-ECEA-43FB-9971-12F0327D7F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099-9008-4CE1-8A1F-E79107D9C40B}" type="datetimeFigureOut">
              <a:rPr lang="en-GB" smtClean="0"/>
              <a:pPr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6992-ECEA-43FB-9971-12F0327D7F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099-9008-4CE1-8A1F-E79107D9C40B}" type="datetimeFigureOut">
              <a:rPr lang="en-GB" smtClean="0"/>
              <a:pPr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6992-ECEA-43FB-9971-12F0327D7F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76099-9008-4CE1-8A1F-E79107D9C40B}" type="datetimeFigureOut">
              <a:rPr lang="en-GB" smtClean="0"/>
              <a:pPr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C6992-ECEA-43FB-9971-12F0327D7FA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:\Users\taylor.amy.THOP.000\Local Settings\Temporary Internet Files\Content.IE5\OBD97UVO\136203894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3728" y="404664"/>
            <a:ext cx="4896544" cy="1226567"/>
          </a:xfrm>
        </p:spPr>
        <p:txBody>
          <a:bodyPr/>
          <a:lstStyle/>
          <a:p>
            <a:r>
              <a:rPr lang="en-GB" dirty="0" smtClean="0">
                <a:latin typeface="SassoonPrimaryType" pitchFamily="2" charset="0"/>
              </a:rPr>
              <a:t>Where is dog?</a:t>
            </a:r>
            <a:endParaRPr lang="en-GB" dirty="0">
              <a:latin typeface="SassoonPrimaryType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7784" y="5013176"/>
            <a:ext cx="3960440" cy="648072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Can you find him?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9" name="Picture 5" descr="C:\Users\taylor.amy.THOP.000\Local Settings\Temporary Internet Files\Content.IE5\D1004ZWM\bordercolliepup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916832"/>
            <a:ext cx="3362697" cy="27255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2" name="Picture 8" descr="C:\Users\taylor.amy.THOP.000\Local Settings\Temporary Internet Files\Content.IE5\87K1M9WB\School-Ba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772816"/>
            <a:ext cx="2653772" cy="3472767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979712" y="404664"/>
            <a:ext cx="5616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SassoonPrimaryType" pitchFamily="2" charset="0"/>
              </a:rPr>
              <a:t>Where is dog?</a:t>
            </a:r>
            <a:endParaRPr lang="en-GB" sz="4400" dirty="0">
              <a:latin typeface="SassoonPrimaryType" pitchFamily="2" charset="0"/>
            </a:endParaRPr>
          </a:p>
        </p:txBody>
      </p:sp>
      <p:pic>
        <p:nvPicPr>
          <p:cNvPr id="5" name="Picture 2" descr="C:\Users\taylor.amy.THOP.000\Local Settings\Temporary Internet Files\Content.IE5\D1004ZWM\bordercolliepup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4365104"/>
            <a:ext cx="1154933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2" name="Picture 8" descr="C:\Users\taylor.amy.THOP.000\Local Settings\Temporary Internet Files\Content.IE5\87K1M9WB\School-Ba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772816"/>
            <a:ext cx="2653772" cy="3472767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619672" y="5373216"/>
            <a:ext cx="64087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SassoonPrimaryType" pitchFamily="2" charset="0"/>
              </a:rPr>
              <a:t>Dog is </a:t>
            </a:r>
            <a:r>
              <a:rPr lang="en-GB" sz="4400" dirty="0" smtClean="0">
                <a:latin typeface="SassoonPrimaryType" pitchFamily="2" charset="0"/>
              </a:rPr>
              <a:t>in front of </a:t>
            </a:r>
            <a:r>
              <a:rPr lang="en-GB" sz="4400" dirty="0" smtClean="0">
                <a:latin typeface="SassoonPrimaryType" pitchFamily="2" charset="0"/>
              </a:rPr>
              <a:t>the bag.</a:t>
            </a:r>
            <a:endParaRPr lang="en-GB" sz="4400" dirty="0">
              <a:latin typeface="SassoonPrimaryType" pitchFamily="2" charset="0"/>
            </a:endParaRPr>
          </a:p>
        </p:txBody>
      </p:sp>
      <p:pic>
        <p:nvPicPr>
          <p:cNvPr id="5" name="Picture 2" descr="C:\Users\taylor.amy.THOP.000\Local Settings\Temporary Internet Files\Content.IE5\D1004ZWM\bordercolliepup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4365104"/>
            <a:ext cx="1154933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018" y="5229200"/>
            <a:ext cx="315439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Well done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170" name="Picture 2" descr="C:\Users\taylor.amy.THOP.000\Local Settings\Temporary Internet Files\Content.IE5\87K1M9WB\Well_Done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548680"/>
            <a:ext cx="5783863" cy="4365104"/>
          </a:xfrm>
          <a:prstGeom prst="rect">
            <a:avLst/>
          </a:prstGeom>
          <a:noFill/>
        </p:spPr>
      </p:pic>
      <p:pic>
        <p:nvPicPr>
          <p:cNvPr id="7171" name="Picture 3" descr="C:\Users\taylor.amy.THOP.000\Local Settings\Temporary Internet Files\Content.IE5\T9PL9WU2\well_done_hd_by_sbm832-d40fdde[1]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7237" y="3424237"/>
            <a:ext cx="9525" cy="9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C:\Users\taylor.amy.THOP.000\Local Settings\Temporary Internet Files\Content.IE5\GJ4CG7O0\Car_pictogram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1052736"/>
            <a:ext cx="9144000" cy="4221956"/>
          </a:xfrm>
          <a:prstGeom prst="rect">
            <a:avLst/>
          </a:prstGeom>
          <a:noFill/>
        </p:spPr>
      </p:pic>
      <p:pic>
        <p:nvPicPr>
          <p:cNvPr id="2050" name="Picture 2" descr="C:\Users\taylor.amy.THOP.000\Local Settings\Temporary Internet Files\Content.IE5\D1004ZWM\bordercolliepup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3789040"/>
            <a:ext cx="1154933" cy="936104"/>
          </a:xfrm>
          <a:prstGeom prst="rect">
            <a:avLst/>
          </a:prstGeom>
          <a:noFill/>
        </p:spPr>
      </p:pic>
      <p:pic>
        <p:nvPicPr>
          <p:cNvPr id="2055" name="Picture 7" descr="C:\Users\taylor.amy.THOP.000\Local Settings\Temporary Internet Files\Content.IE5\OBD97UVO\25rdngqy-1385012869[1].jpg"/>
          <p:cNvPicPr>
            <a:picLocks noChangeAspect="1" noChangeArrowheads="1"/>
          </p:cNvPicPr>
          <p:nvPr/>
        </p:nvPicPr>
        <p:blipFill>
          <a:blip r:embed="rId4" cstate="print"/>
          <a:srcRect l="5556" t="9096"/>
          <a:stretch>
            <a:fillRect/>
          </a:stretch>
        </p:blipFill>
        <p:spPr bwMode="auto">
          <a:xfrm>
            <a:off x="3779912" y="2060848"/>
            <a:ext cx="1224136" cy="71964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195736" y="332656"/>
            <a:ext cx="5616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SassoonPrimaryType" pitchFamily="2" charset="0"/>
              </a:rPr>
              <a:t>Where is dog?</a:t>
            </a:r>
            <a:endParaRPr lang="en-GB" sz="4400" dirty="0">
              <a:latin typeface="SassoonPrimaryTyp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C:\Users\taylor.amy.THOP.000\Local Settings\Temporary Internet Files\Content.IE5\GJ4CG7O0\Car_pictogram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1124744"/>
            <a:ext cx="9144000" cy="4221956"/>
          </a:xfrm>
          <a:prstGeom prst="rect">
            <a:avLst/>
          </a:prstGeom>
          <a:noFill/>
        </p:spPr>
      </p:pic>
      <p:pic>
        <p:nvPicPr>
          <p:cNvPr id="2050" name="Picture 2" descr="C:\Users\taylor.amy.THOP.000\Local Settings\Temporary Internet Files\Content.IE5\D1004ZWM\bordercolliepup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789040"/>
            <a:ext cx="1154933" cy="936104"/>
          </a:xfrm>
          <a:prstGeom prst="rect">
            <a:avLst/>
          </a:prstGeom>
          <a:noFill/>
        </p:spPr>
      </p:pic>
      <p:pic>
        <p:nvPicPr>
          <p:cNvPr id="2055" name="Picture 7" descr="C:\Users\taylor.amy.THOP.000\Local Settings\Temporary Internet Files\Content.IE5\OBD97UVO\25rdngqy-1385012869[1].jpg"/>
          <p:cNvPicPr>
            <a:picLocks noChangeAspect="1" noChangeArrowheads="1"/>
          </p:cNvPicPr>
          <p:nvPr/>
        </p:nvPicPr>
        <p:blipFill>
          <a:blip r:embed="rId4" cstate="print"/>
          <a:srcRect l="5556" t="9096"/>
          <a:stretch>
            <a:fillRect/>
          </a:stretch>
        </p:blipFill>
        <p:spPr bwMode="auto">
          <a:xfrm>
            <a:off x="3779912" y="2060848"/>
            <a:ext cx="1224136" cy="71964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31640" y="5301208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atin typeface="SassoonPrimaryType" pitchFamily="2" charset="0"/>
              </a:rPr>
              <a:t>Dog is </a:t>
            </a:r>
            <a:r>
              <a:rPr lang="en-GB" sz="4800" dirty="0" smtClean="0">
                <a:latin typeface="SassoonPrimaryType" pitchFamily="2" charset="0"/>
              </a:rPr>
              <a:t>in front of </a:t>
            </a:r>
            <a:r>
              <a:rPr lang="en-GB" sz="4800" dirty="0" smtClean="0">
                <a:latin typeface="SassoonPrimaryType" pitchFamily="2" charset="0"/>
              </a:rPr>
              <a:t>the car.</a:t>
            </a:r>
            <a:endParaRPr lang="en-GB" sz="4800" dirty="0">
              <a:latin typeface="SassoonPrimaryTyp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taylor.amy.THOP.000\Local Settings\Temporary Internet Files\Content.IE5\4P747VBC\box-opened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916832"/>
            <a:ext cx="4980409" cy="36523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979712" y="404664"/>
            <a:ext cx="5616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SassoonPrimaryType" pitchFamily="2" charset="0"/>
              </a:rPr>
              <a:t>Where is dog?</a:t>
            </a:r>
            <a:endParaRPr lang="en-GB" sz="4400" dirty="0">
              <a:latin typeface="SassoonPrimaryType" pitchFamily="2" charset="0"/>
            </a:endParaRPr>
          </a:p>
        </p:txBody>
      </p:sp>
      <p:pic>
        <p:nvPicPr>
          <p:cNvPr id="5" name="Picture 2" descr="C:\Users\taylor.amy.THOP.000\Local Settings\Temporary Internet Files\Content.IE5\D1004ZWM\bordercolliepup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4797152"/>
            <a:ext cx="1154933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taylor.amy.THOP.000\Local Settings\Temporary Internet Files\Content.IE5\4P747VBC\box-opened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844824"/>
            <a:ext cx="4980409" cy="36523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59632" y="5733256"/>
            <a:ext cx="69847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SassoonPrimaryType" pitchFamily="2" charset="0"/>
              </a:rPr>
              <a:t>Dog is </a:t>
            </a:r>
            <a:r>
              <a:rPr lang="en-GB" sz="4400" dirty="0" smtClean="0">
                <a:latin typeface="SassoonPrimaryType" pitchFamily="2" charset="0"/>
              </a:rPr>
              <a:t>in front of </a:t>
            </a:r>
            <a:r>
              <a:rPr lang="en-GB" sz="4400" dirty="0" smtClean="0">
                <a:latin typeface="SassoonPrimaryType" pitchFamily="2" charset="0"/>
              </a:rPr>
              <a:t>the box.</a:t>
            </a:r>
            <a:endParaRPr lang="en-GB" sz="4400" dirty="0">
              <a:latin typeface="SassoonPrimaryType" pitchFamily="2" charset="0"/>
            </a:endParaRPr>
          </a:p>
        </p:txBody>
      </p:sp>
      <p:pic>
        <p:nvPicPr>
          <p:cNvPr id="5" name="Picture 2" descr="C:\Users\taylor.amy.THOP.000\Local Settings\Temporary Internet Files\Content.IE5\D1004ZWM\bordercolliepup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4797152"/>
            <a:ext cx="1154933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taylor.amy.THOP.000\Local Settings\Temporary Internet Files\Content.IE5\T9PL9WU2\pot-147737_960_72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564904"/>
            <a:ext cx="3168352" cy="325422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195736" y="332656"/>
            <a:ext cx="5616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SassoonPrimaryType" pitchFamily="2" charset="0"/>
              </a:rPr>
              <a:t>Where is dog?</a:t>
            </a:r>
            <a:endParaRPr lang="en-GB" sz="4400" dirty="0">
              <a:latin typeface="SassoonPrimaryType" pitchFamily="2" charset="0"/>
            </a:endParaRPr>
          </a:p>
        </p:txBody>
      </p:sp>
      <p:pic>
        <p:nvPicPr>
          <p:cNvPr id="5" name="Picture 2" descr="C:\Users\taylor.amy.THOP.000\Local Settings\Temporary Internet Files\Content.IE5\D1004ZWM\bordercolliepup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789040"/>
            <a:ext cx="2754071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taylor.amy.THOP.000\Local Settings\Temporary Internet Files\Content.IE5\T9PL9WU2\pot-147737_960_72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204864"/>
            <a:ext cx="3168352" cy="325422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27584" y="5877272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SassoonPrimaryType" pitchFamily="2" charset="0"/>
              </a:rPr>
              <a:t>Dog is </a:t>
            </a:r>
            <a:r>
              <a:rPr lang="en-GB" sz="4400" dirty="0" smtClean="0">
                <a:latin typeface="SassoonPrimaryType" pitchFamily="2" charset="0"/>
              </a:rPr>
              <a:t>in front of </a:t>
            </a:r>
            <a:r>
              <a:rPr lang="en-GB" sz="4400" dirty="0" smtClean="0">
                <a:latin typeface="SassoonPrimaryType" pitchFamily="2" charset="0"/>
              </a:rPr>
              <a:t>the flower pot.</a:t>
            </a:r>
            <a:endParaRPr lang="en-GB" sz="4400" dirty="0">
              <a:latin typeface="SassoonPrimaryType" pitchFamily="2" charset="0"/>
            </a:endParaRPr>
          </a:p>
        </p:txBody>
      </p:sp>
      <p:pic>
        <p:nvPicPr>
          <p:cNvPr id="5" name="Picture 2" descr="C:\Users\taylor.amy.THOP.000\Local Settings\Temporary Internet Files\Content.IE5\D1004ZWM\bordercolliepup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3429000"/>
            <a:ext cx="2754071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 descr="C:\Users\taylor.amy.THOP.000\Local Settings\Temporary Internet Files\Content.IE5\V3AS63TZ\Rau-A-cup-of-tea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124744"/>
            <a:ext cx="2664296" cy="4506209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979712" y="404664"/>
            <a:ext cx="5616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SassoonPrimaryType" pitchFamily="2" charset="0"/>
              </a:rPr>
              <a:t>Where is dog?</a:t>
            </a:r>
            <a:endParaRPr lang="en-GB" sz="4400" dirty="0">
              <a:latin typeface="SassoonPrimaryType" pitchFamily="2" charset="0"/>
            </a:endParaRPr>
          </a:p>
        </p:txBody>
      </p:sp>
      <p:pic>
        <p:nvPicPr>
          <p:cNvPr id="8" name="Picture 2" descr="C:\Users\taylor.amy.THOP.000\Local Settings\Temporary Internet Files\Content.IE5\D1004ZWM\bordercolliepup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4725144"/>
            <a:ext cx="1154933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 descr="C:\Users\taylor.amy.THOP.000\Local Settings\Temporary Internet Files\Content.IE5\V3AS63TZ\Rau-A-cup-of-tea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404664"/>
            <a:ext cx="2664296" cy="4506209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475656" y="5661248"/>
            <a:ext cx="6624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SassoonPrimaryType" pitchFamily="2" charset="0"/>
              </a:rPr>
              <a:t>Dog is </a:t>
            </a:r>
            <a:r>
              <a:rPr lang="en-GB" sz="4400" dirty="0" smtClean="0">
                <a:latin typeface="SassoonPrimaryType" pitchFamily="2" charset="0"/>
              </a:rPr>
              <a:t>in front of </a:t>
            </a:r>
            <a:r>
              <a:rPr lang="en-GB" sz="4400" dirty="0" smtClean="0">
                <a:latin typeface="SassoonPrimaryType" pitchFamily="2" charset="0"/>
              </a:rPr>
              <a:t>the cup.</a:t>
            </a:r>
            <a:endParaRPr lang="en-GB" sz="4400" dirty="0">
              <a:latin typeface="SassoonPrimaryType" pitchFamily="2" charset="0"/>
            </a:endParaRPr>
          </a:p>
        </p:txBody>
      </p:sp>
      <p:pic>
        <p:nvPicPr>
          <p:cNvPr id="8" name="Picture 2" descr="C:\Users\taylor.amy.THOP.000\Local Settings\Temporary Internet Files\Content.IE5\D1004ZWM\bordercolliepup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4077072"/>
            <a:ext cx="1154933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72</Words>
  <Application>Microsoft Office PowerPoint</Application>
  <PresentationFormat>On-screen Show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Where is dog?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is dog?</dc:title>
  <dc:creator>mcgrath.a51</dc:creator>
  <cp:lastModifiedBy>mcgrath.a51</cp:lastModifiedBy>
  <cp:revision>5</cp:revision>
  <dcterms:created xsi:type="dcterms:W3CDTF">2018-11-26T10:04:46Z</dcterms:created>
  <dcterms:modified xsi:type="dcterms:W3CDTF">2019-01-30T10:45:46Z</dcterms:modified>
</cp:coreProperties>
</file>