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9EA-4D1B-438D-B1CA-75A78526245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C8FBA-7692-4227-A318-7580884FB5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9EA-4D1B-438D-B1CA-75A78526245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C8FBA-7692-4227-A318-7580884FB5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9EA-4D1B-438D-B1CA-75A78526245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C8FBA-7692-4227-A318-7580884FB5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9EA-4D1B-438D-B1CA-75A78526245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C8FBA-7692-4227-A318-7580884FB5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9EA-4D1B-438D-B1CA-75A78526245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C8FBA-7692-4227-A318-7580884FB5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9EA-4D1B-438D-B1CA-75A78526245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C8FBA-7692-4227-A318-7580884FB5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9EA-4D1B-438D-B1CA-75A78526245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C8FBA-7692-4227-A318-7580884FB5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9EA-4D1B-438D-B1CA-75A78526245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C8FBA-7692-4227-A318-7580884FB5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9EA-4D1B-438D-B1CA-75A78526245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C8FBA-7692-4227-A318-7580884FB5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9EA-4D1B-438D-B1CA-75A78526245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C8FBA-7692-4227-A318-7580884FB5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9EA-4D1B-438D-B1CA-75A78526245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C8FBA-7692-4227-A318-7580884FB5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C79EA-4D1B-438D-B1CA-75A78526245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C8FBA-7692-4227-A318-7580884FB56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3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05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5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15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32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mcgrath.a51</dc:creator>
  <cp:lastModifiedBy>mcgrath.a51</cp:lastModifiedBy>
  <cp:revision>2</cp:revision>
  <dcterms:created xsi:type="dcterms:W3CDTF">2019-01-29T15:32:31Z</dcterms:created>
  <dcterms:modified xsi:type="dcterms:W3CDTF">2019-01-29T15:42:38Z</dcterms:modified>
</cp:coreProperties>
</file>