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taylor.amy.THOP.000\Local Settings\Temporary Internet Files\Content.IE5\OBD97UVO\13620389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4896544" cy="1226567"/>
          </a:xfrm>
        </p:spPr>
        <p:txBody>
          <a:bodyPr/>
          <a:lstStyle/>
          <a:p>
            <a:r>
              <a:rPr lang="en-GB" dirty="0" smtClean="0">
                <a:latin typeface="SassoonPrimaryType" pitchFamily="2" charset="0"/>
              </a:rPr>
              <a:t>Where is dog?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396044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Can you find him?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3362697" cy="2725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89040"/>
            <a:ext cx="1154933" cy="936104"/>
          </a:xfrm>
          <a:prstGeom prst="rect">
            <a:avLst/>
          </a:prstGeom>
          <a:noFill/>
        </p:spPr>
      </p:pic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89040"/>
            <a:ext cx="1154933" cy="936104"/>
          </a:xfrm>
          <a:prstGeom prst="rect">
            <a:avLst/>
          </a:prstGeom>
          <a:noFill/>
        </p:spPr>
      </p:pic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63688" y="537321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behind</a:t>
            </a:r>
            <a:r>
              <a:rPr lang="en-GB" sz="4400" dirty="0" smtClean="0">
                <a:latin typeface="SassoonPrimaryType" pitchFamily="2" charset="0"/>
              </a:rPr>
              <a:t> </a:t>
            </a:r>
            <a:r>
              <a:rPr lang="en-GB" sz="4400" dirty="0" smtClean="0">
                <a:latin typeface="SassoonPrimaryType" pitchFamily="2" charset="0"/>
              </a:rPr>
              <a:t>the bag.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018" y="5229200"/>
            <a:ext cx="31543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 done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Users\taylor.amy.THOP.000\Local Settings\Temporary Internet Files\Content.IE5\87K1M9WB\Well_Don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783863" cy="4365104"/>
          </a:xfrm>
          <a:prstGeom prst="rect">
            <a:avLst/>
          </a:prstGeom>
          <a:noFill/>
        </p:spPr>
      </p:pic>
      <p:pic>
        <p:nvPicPr>
          <p:cNvPr id="7171" name="Picture 3" descr="C:\Users\taylor.amy.THOP.000\Local Settings\Temporary Internet Files\Content.IE5\T9PL9WU2\well_done_hd_by_sbm832-d40fdde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1154933" cy="936104"/>
          </a:xfrm>
          <a:prstGeom prst="rect">
            <a:avLst/>
          </a:prstGeom>
          <a:noFill/>
        </p:spPr>
      </p:pic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052736"/>
            <a:ext cx="9144000" cy="4221956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1154933" cy="936104"/>
          </a:xfrm>
          <a:prstGeom prst="rect">
            <a:avLst/>
          </a:prstGeom>
          <a:noFill/>
        </p:spPr>
      </p:pic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124744"/>
            <a:ext cx="9144000" cy="4221956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530120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behind</a:t>
            </a:r>
            <a:r>
              <a:rPr lang="en-GB" sz="4800" dirty="0" smtClean="0">
                <a:latin typeface="SassoonPrimaryType" pitchFamily="2" charset="0"/>
              </a:rPr>
              <a:t> </a:t>
            </a:r>
            <a:r>
              <a:rPr lang="en-GB" sz="4800" dirty="0" smtClean="0">
                <a:latin typeface="SassoonPrimaryType" pitchFamily="2" charset="0"/>
              </a:rPr>
              <a:t>the car.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 r="-9183" b="53146"/>
          <a:stretch>
            <a:fillRect/>
          </a:stretch>
        </p:blipFill>
        <p:spPr bwMode="auto">
          <a:xfrm>
            <a:off x="3923928" y="2132856"/>
            <a:ext cx="1944216" cy="648072"/>
          </a:xfrm>
          <a:prstGeom prst="rect">
            <a:avLst/>
          </a:prstGeom>
          <a:noFill/>
        </p:spPr>
      </p:pic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916832"/>
            <a:ext cx="4980409" cy="36523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 r="-9183" b="53146"/>
          <a:stretch>
            <a:fillRect/>
          </a:stretch>
        </p:blipFill>
        <p:spPr bwMode="auto">
          <a:xfrm>
            <a:off x="3995936" y="2132856"/>
            <a:ext cx="1944216" cy="648072"/>
          </a:xfrm>
          <a:prstGeom prst="rect">
            <a:avLst/>
          </a:prstGeom>
          <a:noFill/>
        </p:spPr>
      </p:pic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844824"/>
            <a:ext cx="4980409" cy="36523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95736" y="57332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behind</a:t>
            </a:r>
            <a:r>
              <a:rPr lang="en-GB" sz="4400" dirty="0" smtClean="0">
                <a:latin typeface="SassoonPrimaryType" pitchFamily="2" charset="0"/>
              </a:rPr>
              <a:t> </a:t>
            </a:r>
            <a:r>
              <a:rPr lang="en-GB" sz="4400" dirty="0" smtClean="0">
                <a:latin typeface="SassoonPrimaryType" pitchFamily="2" charset="0"/>
              </a:rPr>
              <a:t>the box.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01008"/>
            <a:ext cx="2754071" cy="2232248"/>
          </a:xfrm>
          <a:prstGeom prst="rect">
            <a:avLst/>
          </a:prstGeom>
          <a:noFill/>
        </p:spPr>
      </p:pic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56490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2754071" cy="2232248"/>
          </a:xfrm>
          <a:prstGeom prst="rect">
            <a:avLst/>
          </a:prstGeom>
          <a:noFill/>
        </p:spPr>
      </p:pic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20486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587727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behind</a:t>
            </a:r>
            <a:r>
              <a:rPr lang="en-GB" sz="4400" dirty="0" smtClean="0">
                <a:latin typeface="SassoonPrimaryType" pitchFamily="2" charset="0"/>
              </a:rPr>
              <a:t> </a:t>
            </a:r>
            <a:r>
              <a:rPr lang="en-GB" sz="4400" dirty="0" smtClean="0">
                <a:latin typeface="SassoonPrimaryType" pitchFamily="2" charset="0"/>
              </a:rPr>
              <a:t>the flower pot.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1154933" cy="936104"/>
          </a:xfrm>
          <a:prstGeom prst="rect">
            <a:avLst/>
          </a:prstGeom>
          <a:noFill/>
        </p:spPr>
      </p:pic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24744"/>
            <a:ext cx="2664296" cy="45062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89040"/>
            <a:ext cx="1154933" cy="936104"/>
          </a:xfrm>
          <a:prstGeom prst="rect">
            <a:avLst/>
          </a:prstGeom>
          <a:noFill/>
        </p:spPr>
      </p:pic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4664"/>
            <a:ext cx="2664296" cy="45062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5661248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behind</a:t>
            </a:r>
            <a:r>
              <a:rPr lang="en-GB" sz="4400" dirty="0" smtClean="0">
                <a:latin typeface="SassoonPrimaryType" pitchFamily="2" charset="0"/>
              </a:rPr>
              <a:t> </a:t>
            </a:r>
            <a:r>
              <a:rPr lang="en-GB" sz="4400" dirty="0" smtClean="0">
                <a:latin typeface="SassoonPrimaryType" pitchFamily="2" charset="0"/>
              </a:rPr>
              <a:t>the cup.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Where is dog?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dog?</dc:title>
  <dc:creator>mcgrath.a51</dc:creator>
  <cp:lastModifiedBy>mcgrath.a51</cp:lastModifiedBy>
  <cp:revision>3</cp:revision>
  <dcterms:created xsi:type="dcterms:W3CDTF">2018-11-26T10:04:46Z</dcterms:created>
  <dcterms:modified xsi:type="dcterms:W3CDTF">2019-01-30T10:31:36Z</dcterms:modified>
</cp:coreProperties>
</file>