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7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3C1E-EB2F-486E-B2F6-B8AD2927ADD5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9144A-0EE1-4988-A286-11E72335BDD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hyperlink" Target="https://www.google.com/url?sa=i&amp;rct=j&amp;q=&amp;esrc=s&amp;source=images&amp;cd=&amp;cad=rja&amp;uact=8&amp;ved=2ahUKEwi37_u29u_fAhVQTBoKHa7tBbQQjRx6BAgBEAU&amp;url=https%3A%2F%2Fwww.idealhome.co.uk%2Fdining-rooms&amp;psig=AOvVaw3ik60ZiLY45IC9Q5C2dnwE&amp;ust=1547646384658088" TargetMode="External"/><Relationship Id="rId2" Type="http://schemas.openxmlformats.org/officeDocument/2006/relationships/hyperlink" Target="https://www.google.com/url?sa=i&amp;rct=j&amp;q=&amp;esrc=s&amp;source=images&amp;cd=&amp;cad=rja&amp;uact=8&amp;ved=2ahUKEwjA8pHp9u_fAhUCgM4BHZQ_DBgQjRx6BAgBEAU&amp;url=https%3A%2F%2Fwww.housebeautiful.com%2Froom-decorating%2Fbedrooms%2Fg16574043%2Fblack-and-white-bedroom%2F&amp;psig=AOvVaw25nSlDVf16hXoKA7yMd6EE&amp;ust=154764652311141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mydomaine.com/living-room-design-tips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rct=j&amp;q=&amp;esrc=s&amp;source=images&amp;cd=&amp;cad=rja&amp;uact=8&amp;ved=2ahUKEwi37_u29u_fAhVQTBoKHa7tBbQQjRx6BAgBEAU&amp;url=https%3A%2F%2Fwww.idealhome.co.uk%2Fdining-rooms&amp;psig=AOvVaw3ik60ZiLY45IC9Q5C2dnwE&amp;ust=1547646384658088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mydomaine.com/living-room-design-tip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mydomaine.com/living-room-design-tip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37_u29u_fAhVQTBoKHa7tBbQQjRx6BAgBEAU&amp;url=https%3A%2F%2Fwww.idealhome.co.uk%2Fdining-rooms&amp;psig=AOvVaw3ik60ZiLY45IC9Q5C2dnwE&amp;ust=1547646384658088" TargetMode="External"/><Relationship Id="rId2" Type="http://schemas.openxmlformats.org/officeDocument/2006/relationships/hyperlink" Target="https://www.google.com/url?sa=i&amp;rct=j&amp;q=&amp;esrc=s&amp;source=images&amp;cd=&amp;cad=rja&amp;uact=8&amp;ved=2ahUKEwiRgsOd9u_fAhVEvxoKHStFDacQjRx6BAgBEAU&amp;url=https%3A%2F%2Fwww.ikea.com%2Fgb%2Fen%2Frooms%2Fdining%2F&amp;psig=AOvVaw3ik60ZiLY45IC9Q5C2dnwE&amp;ust=154764638465808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A8pHp9u_fAhUCgM4BHZQ_DBgQjRx6BAgBEAU&amp;url=https%3A%2F%2Fwww.housebeautiful.com%2Froom-decorating%2Fbedrooms%2Fg16574043%2Fblack-and-white-bedroom%2F&amp;psig=AOvVaw25nSlDVf16hXoKA7yMd6EE&amp;ust=1547646523111410" TargetMode="External"/><Relationship Id="rId2" Type="http://schemas.openxmlformats.org/officeDocument/2006/relationships/hyperlink" Target="https://www.google.com/url?sa=i&amp;rct=j&amp;q=&amp;esrc=s&amp;source=images&amp;cd=&amp;cad=rja&amp;uact=8&amp;ved=2ahUKEwiI0bLg9u_fAhUQtRoKHRQoDNQQjRx6BAgBEAU&amp;url=https%3A%2F%2Fwww.ikea.com%2Fgb%2Fen%2Frooms%2Fbedroom%2F&amp;psig=AOvVaw25nSlDVf16hXoKA7yMd6EE&amp;ust=154764652311141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hyperlink" Target="https://www.google.com/url?sa=i&amp;rct=j&amp;q=&amp;esrc=s&amp;source=images&amp;cd=&amp;cad=rja&amp;uact=8&amp;ved=2ahUKEwi37_u29u_fAhVQTBoKHa7tBbQQjRx6BAgBEAU&amp;url=https%3A%2F%2Fwww.idealhome.co.uk%2Fdining-rooms&amp;psig=AOvVaw3ik60ZiLY45IC9Q5C2dnwE&amp;ust=1547646384658088" TargetMode="External"/><Relationship Id="rId2" Type="http://schemas.openxmlformats.org/officeDocument/2006/relationships/hyperlink" Target="https://www.google.com/url?sa=i&amp;rct=j&amp;q=&amp;esrc=s&amp;source=images&amp;cd=&amp;cad=rja&amp;uact=8&amp;ved=2ahUKEwjA8pHp9u_fAhUCgM4BHZQ_DBgQjRx6BAgBEAU&amp;url=https%3A%2F%2Fwww.housebeautiful.com%2Froom-decorating%2Fbedrooms%2Fg16574043%2Fblack-and-white-bedroom%2F&amp;psig=AOvVaw25nSlDVf16hXoKA7yMd6EE&amp;ust=154764652311141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mydomaine.com/living-room-design-tips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rct=j&amp;q=&amp;esrc=s&amp;source=images&amp;cd=&amp;cad=rja&amp;uact=8&amp;ved=2ahUKEwi37_u29u_fAhVQTBoKHa7tBbQQjRx6BAgBEAU&amp;url=https%3A%2F%2Fwww.idealhome.co.uk%2Fdining-rooms&amp;psig=AOvVaw3ik60ZiLY45IC9Q5C2dnwE&amp;ust=1547646384658088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mydomaine.com/living-room-design-tip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hyperlink" Target="https://www.google.com/url?sa=i&amp;rct=j&amp;q=&amp;esrc=s&amp;source=images&amp;cd=&amp;cad=rja&amp;uact=8&amp;ved=2ahUKEwi37_u29u_fAhVQTBoKHa7tBbQQjRx6BAgBEAU&amp;url=https%3A%2F%2Fwww.idealhome.co.uk%2Fdining-rooms&amp;psig=AOvVaw3ik60ZiLY45IC9Q5C2dnwE&amp;ust=1547646384658088" TargetMode="External"/><Relationship Id="rId2" Type="http://schemas.openxmlformats.org/officeDocument/2006/relationships/hyperlink" Target="https://www.google.com/url?sa=i&amp;rct=j&amp;q=&amp;esrc=s&amp;source=images&amp;cd=&amp;cad=rja&amp;uact=8&amp;ved=2ahUKEwjA8pHp9u_fAhUCgM4BHZQ_DBgQjRx6BAgBEAU&amp;url=https%3A%2F%2Fwww.housebeautiful.com%2Froom-decorating%2Fbedrooms%2Fg16574043%2Fblack-and-white-bedroom%2F&amp;psig=AOvVaw25nSlDVf16hXoKA7yMd6EE&amp;ust=154764652311141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mydomaine.com/living-room-design-tips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rct=j&amp;q=&amp;esrc=s&amp;source=images&amp;cd=&amp;cad=rja&amp;uact=8&amp;ved=2ahUKEwi37_u29u_fAhVQTBoKHa7tBbQQjRx6BAgBEAU&amp;url=https%3A%2F%2Fwww.idealhome.co.uk%2Fdining-rooms&amp;psig=AOvVaw3ik60ZiLY45IC9Q5C2dnwE&amp;ust=1547646384658088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mydomaine.com/living-room-design-ti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kit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21602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This is the Kitchen.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6165304"/>
            <a:ext cx="345638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What do we do in the kitchen?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bed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3429000"/>
          </a:xfrm>
          <a:prstGeom prst="rect">
            <a:avLst/>
          </a:prstGeom>
          <a:noFill/>
        </p:spPr>
      </p:pic>
      <p:pic>
        <p:nvPicPr>
          <p:cNvPr id="3" name="Picture 8" descr="Image result for bathr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4" descr="Image result for living roo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6" descr="Image result for dining roo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3284984"/>
            <a:ext cx="345638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Where do we watch television?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kit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3" name="Picture 8" descr="Image result for bath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4" descr="Image result for living ro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6" descr="Image result for dining roo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3212976"/>
            <a:ext cx="345638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Where do we go to the toilet?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Melbourne 1700 5 Piece Bathroom Su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0" name="AutoShape 4" descr="Image result for bath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bath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4" name="Picture 8" descr="Image result for bath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48680"/>
            <a:ext cx="23762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This is the bathroom.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6093296"/>
            <a:ext cx="367240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What do we do in the bathroom?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living room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living 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26642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This is the living room.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6309320"/>
            <a:ext cx="38164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What do we do in the living room?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Image result for dining room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103438"/>
            <a:ext cx="699135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2" name="AutoShape 4" descr="Image result for dining room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103438"/>
            <a:ext cx="699135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4" name="Picture 6" descr="Image result for dining ro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280831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This is the dining room.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6021288"/>
            <a:ext cx="4032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What do we do in the dining room?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Image result for bedroom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103438"/>
            <a:ext cx="699135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6" name="AutoShape 4" descr="Image result for bedroom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103438"/>
            <a:ext cx="6991350" cy="439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8" name="Picture 6" descr="Image result for bedro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273630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This is the bedroom.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093296"/>
            <a:ext cx="367240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What do we do in the bedroom?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bed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3429000"/>
          </a:xfrm>
          <a:prstGeom prst="rect">
            <a:avLst/>
          </a:prstGeom>
          <a:noFill/>
        </p:spPr>
      </p:pic>
      <p:pic>
        <p:nvPicPr>
          <p:cNvPr id="3" name="Picture 8" descr="Image result for bathr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4" descr="Image result for living roo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6" descr="Image result for dining roo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3284984"/>
            <a:ext cx="324036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Where do we have a bath?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kit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3" name="Picture 8" descr="Image result for bath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4" descr="Image result for living ro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6" descr="Image result for dining roo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3212976"/>
            <a:ext cx="324036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Where do we cook dinner?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bed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3429000"/>
          </a:xfrm>
          <a:prstGeom prst="rect">
            <a:avLst/>
          </a:prstGeom>
          <a:noFill/>
        </p:spPr>
      </p:pic>
      <p:pic>
        <p:nvPicPr>
          <p:cNvPr id="3" name="Picture 8" descr="Image result for bathr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4" descr="Image result for living roo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6" descr="Image result for dining roo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3284984"/>
            <a:ext cx="23762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Where do we sleep?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kit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3" name="Picture 8" descr="Image result for bath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4" descr="Image result for living ro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6" descr="Image result for dining roo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3212976"/>
            <a:ext cx="3528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Where do we brush our teeth?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108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mcgrath.a51</dc:creator>
  <cp:lastModifiedBy>mcgrath.a51</cp:lastModifiedBy>
  <cp:revision>21</cp:revision>
  <dcterms:created xsi:type="dcterms:W3CDTF">2019-01-09T10:55:13Z</dcterms:created>
  <dcterms:modified xsi:type="dcterms:W3CDTF">2019-01-15T14:25:18Z</dcterms:modified>
</cp:coreProperties>
</file>