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0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CE6C-376E-4A2C-9697-17488684D216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F079-B72C-46C5-B10B-E97ABBE488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pic>
        <p:nvPicPr>
          <p:cNvPr id="1026" name="Picture 2" descr="C:\Users\taylor.amy.THOP.000\Local Settings\Temporary Internet Files\Content.IE5\5UKBR84N\tijer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73016"/>
            <a:ext cx="1716626" cy="1567812"/>
          </a:xfrm>
          <a:prstGeom prst="rect">
            <a:avLst/>
          </a:prstGeom>
          <a:noFill/>
        </p:spPr>
      </p:pic>
      <p:pic>
        <p:nvPicPr>
          <p:cNvPr id="1028" name="Picture 4" descr="C:\Users\taylor.amy.THOP.000\Local Settings\Temporary Internet Files\Content.IE5\O401GGPB\tango-style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25144"/>
            <a:ext cx="1584176" cy="1584176"/>
          </a:xfrm>
          <a:prstGeom prst="rect">
            <a:avLst/>
          </a:prstGeom>
          <a:noFill/>
        </p:spPr>
      </p:pic>
      <p:pic>
        <p:nvPicPr>
          <p:cNvPr id="1029" name="Picture 5" descr="C:\Users\taylor.amy.THOP.000\Local Settings\Temporary Internet Files\Content.IE5\1Y63IXG3\Gioppino_Soccer_Ball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04664"/>
            <a:ext cx="1816256" cy="1779931"/>
          </a:xfrm>
          <a:prstGeom prst="rect">
            <a:avLst/>
          </a:prstGeom>
          <a:noFill/>
        </p:spPr>
      </p:pic>
      <p:pic>
        <p:nvPicPr>
          <p:cNvPr id="1034" name="Picture 10" descr="C:\Users\taylor.amy.THOP.000\Local Settings\Temporary Internet Files\Content.IE5\9B6P0HK2\15578-illustration-of-a-brown-cartoon-hat-pv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48680"/>
            <a:ext cx="1988840" cy="1988840"/>
          </a:xfrm>
          <a:prstGeom prst="rect">
            <a:avLst/>
          </a:prstGeom>
          <a:noFill/>
        </p:spPr>
      </p:pic>
      <p:pic>
        <p:nvPicPr>
          <p:cNvPr id="1036" name="Picture 12" descr="C:\Users\taylor.amy.THOP.000\Local Settings\Temporary Internet Files\Content.IE5\9B6P0HK2\Rau-A-cup-of-tea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3933056"/>
            <a:ext cx="1447541" cy="2448272"/>
          </a:xfrm>
          <a:prstGeom prst="rect">
            <a:avLst/>
          </a:prstGeom>
          <a:noFill/>
        </p:spPr>
      </p:pic>
      <p:pic>
        <p:nvPicPr>
          <p:cNvPr id="1037" name="Picture 13" descr="C:\Users\taylor.amy.THOP.000\Local Settings\Temporary Internet Files\Content.IE5\1Y63IXG3\hairbrush-purple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3212976"/>
            <a:ext cx="3832684" cy="792088"/>
          </a:xfrm>
          <a:prstGeom prst="rect">
            <a:avLst/>
          </a:prstGeom>
          <a:noFill/>
        </p:spPr>
      </p:pic>
      <p:pic>
        <p:nvPicPr>
          <p:cNvPr id="1038" name="Picture 14" descr="C:\Users\taylor.amy.THOP.000\Local Settings\Temporary Internet Files\Content.IE5\NVO9PVWQ\Apple_icon_1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332656"/>
            <a:ext cx="1363216" cy="136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draw with it.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use it on paper.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7170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write with it too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Pencil</a:t>
            </a:r>
            <a:endParaRPr lang="en-GB" sz="8000" dirty="0"/>
          </a:p>
        </p:txBody>
      </p:sp>
      <p:pic>
        <p:nvPicPr>
          <p:cNvPr id="4" name="Picture 4" descr="C:\Users\taylor.amy.THOP.000\Local Settings\Temporary Internet Files\Content.IE5\O401GGPB\tango-style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eat it.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It is good for you.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7170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be red or green.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Apple</a:t>
            </a:r>
            <a:endParaRPr lang="en-GB" sz="8000" dirty="0"/>
          </a:p>
        </p:txBody>
      </p:sp>
      <p:pic>
        <p:nvPicPr>
          <p:cNvPr id="5" name="Picture 14" descr="C:\Users\taylor.amy.THOP.000\Local Settings\Temporary Internet Files\Content.IE5\NVO9PVWQ\Apple_icon_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brush things with it.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8092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brush your hair with it.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58112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Hairbrush</a:t>
            </a:r>
            <a:endParaRPr lang="en-GB" sz="8000" dirty="0"/>
          </a:p>
        </p:txBody>
      </p:sp>
      <p:pic>
        <p:nvPicPr>
          <p:cNvPr id="4" name="Picture 13" descr="C:\Users\taylor.amy.THOP.000\Local Settings\Temporary Internet Files\Content.IE5\1Y63IXG3\hairbrush-purpl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766536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cut with it.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cut paper with it.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7170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cut hair with it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ylor.amy.THOP.000\Local Settings\Temporary Internet Files\Content.IE5\5UKBR84N\tijer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3960440" cy="36171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Scissors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wear it.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348880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wear it on the top half of your body.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77072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wear it on your head.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Hat</a:t>
            </a:r>
            <a:endParaRPr lang="en-GB" sz="8000" dirty="0"/>
          </a:p>
        </p:txBody>
      </p:sp>
      <p:pic>
        <p:nvPicPr>
          <p:cNvPr id="4" name="Picture 10" descr="C:\Users\taylor.amy.THOP.000\Local Settings\Temporary Internet Files\Content.IE5\9B6P0HK2\15578-illustration-of-a-brown-cartoon-hat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play with it.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play with it outside.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7170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kick it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taylor.amy.THOP.000\Local Settings\Temporary Internet Files\Content.IE5\1Y63IXG3\Gioppino_Soccer_Bal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096344" cy="30344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Football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hold it.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42088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put water in it.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7170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You can drink from it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What am I?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Cup</a:t>
            </a:r>
            <a:endParaRPr lang="en-GB" sz="8000" dirty="0"/>
          </a:p>
        </p:txBody>
      </p:sp>
      <p:pic>
        <p:nvPicPr>
          <p:cNvPr id="3" name="Picture 12" descr="C:\Users\taylor.amy.THOP.000\Local Settings\Temporary Internet Files\Content.IE5\9B6P0HK2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060848"/>
            <a:ext cx="2376264" cy="401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173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What am I?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mcgrath.a51</dc:creator>
  <cp:lastModifiedBy>mcgrath.a51</cp:lastModifiedBy>
  <cp:revision>3</cp:revision>
  <dcterms:created xsi:type="dcterms:W3CDTF">2019-01-29T08:22:44Z</dcterms:created>
  <dcterms:modified xsi:type="dcterms:W3CDTF">2019-01-29T08:48:38Z</dcterms:modified>
</cp:coreProperties>
</file>