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  <p:sldId id="264" r:id="rId6"/>
    <p:sldId id="261" r:id="rId7"/>
    <p:sldId id="265" r:id="rId8"/>
    <p:sldId id="260" r:id="rId9"/>
    <p:sldId id="266" r:id="rId10"/>
    <p:sldId id="259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187CC-6A11-46E0-B740-705954F77467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81982-CFF3-4D36-A546-4F0AC267A23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taylor.amy.THOP.000\Local Settings\Temporary Internet Files\Content.IE5\OBD97UVO\13620389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132856"/>
            <a:ext cx="3362697" cy="2725554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4896544" cy="1226567"/>
          </a:xfrm>
        </p:spPr>
        <p:txBody>
          <a:bodyPr/>
          <a:lstStyle/>
          <a:p>
            <a:r>
              <a:rPr lang="en-GB" dirty="0" smtClean="0">
                <a:latin typeface="SassoonPrimaryType" pitchFamily="2" charset="0"/>
              </a:rPr>
              <a:t>Where is </a:t>
            </a:r>
            <a:r>
              <a:rPr lang="en-GB" dirty="0" smtClean="0">
                <a:latin typeface="SassoonPrimaryType" pitchFamily="2" charset="0"/>
              </a:rPr>
              <a:t>the dog</a:t>
            </a:r>
            <a:r>
              <a:rPr lang="en-GB" dirty="0" smtClean="0">
                <a:latin typeface="SassoonPrimaryType" pitchFamily="2" charset="0"/>
              </a:rPr>
              <a:t>?</a:t>
            </a:r>
            <a:endParaRPr lang="en-GB" dirty="0">
              <a:latin typeface="SassoonPrimaryType" pitchFamily="2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627784" y="5229200"/>
            <a:ext cx="3960440" cy="648072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Can you find him?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taylor.amy.THOP.000\Local Settings\Temporary Internet Files\Content.IE5\87K1M9WB\School-Ba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556792"/>
            <a:ext cx="2653772" cy="3472767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123728" y="188640"/>
            <a:ext cx="4896544" cy="1226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PrimaryType" pitchFamily="2" charset="0"/>
                <a:ea typeface="+mj-ea"/>
                <a:cs typeface="+mj-cs"/>
              </a:rPr>
              <a:t>Where is the dog?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PrimaryType" pitchFamily="2" charset="0"/>
              <a:ea typeface="+mj-ea"/>
              <a:cs typeface="+mj-cs"/>
            </a:endParaRPr>
          </a:p>
        </p:txBody>
      </p:sp>
      <p:pic>
        <p:nvPicPr>
          <p:cNvPr id="4" name="Picture 3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013176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taylor.amy.THOP.000\Local Settings\Temporary Internet Files\Content.IE5\87K1M9WB\School-Ba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124744"/>
            <a:ext cx="2653772" cy="3472767"/>
          </a:xfrm>
          <a:prstGeom prst="rect">
            <a:avLst/>
          </a:prstGeom>
          <a:noFill/>
        </p:spPr>
      </p:pic>
      <p:pic>
        <p:nvPicPr>
          <p:cNvPr id="4" name="Picture 3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725144"/>
            <a:ext cx="1154933" cy="9361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5733256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assoonPrimaryType" pitchFamily="2" charset="0"/>
              </a:rPr>
              <a:t>Dog is </a:t>
            </a:r>
            <a:r>
              <a:rPr lang="en-GB" sz="4800" dirty="0" smtClean="0">
                <a:latin typeface="SassoonPrimaryType" pitchFamily="2" charset="0"/>
              </a:rPr>
              <a:t>under</a:t>
            </a:r>
            <a:r>
              <a:rPr lang="en-GB" sz="4800" dirty="0" smtClean="0">
                <a:latin typeface="SassoonPrimaryType" pitchFamily="2" charset="0"/>
              </a:rPr>
              <a:t> </a:t>
            </a:r>
            <a:r>
              <a:rPr lang="en-GB" sz="4800" dirty="0" smtClean="0">
                <a:latin typeface="SassoonPrimaryType" pitchFamily="2" charset="0"/>
              </a:rPr>
              <a:t>the </a:t>
            </a:r>
            <a:r>
              <a:rPr lang="en-GB" sz="4800" dirty="0" smtClean="0">
                <a:latin typeface="SassoonPrimaryType" pitchFamily="2" charset="0"/>
              </a:rPr>
              <a:t>bag</a:t>
            </a:r>
            <a:r>
              <a:rPr lang="en-GB" sz="4800" dirty="0" smtClean="0">
                <a:latin typeface="SassoonPrimaryType" pitchFamily="2" charset="0"/>
              </a:rPr>
              <a:t>.</a:t>
            </a:r>
            <a:endParaRPr lang="en-GB" sz="4800" dirty="0">
              <a:latin typeface="SassoonPrimaryType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aylor.amy.THOP.000\Local Settings\Temporary Internet Files\Content.IE5\87K1M9WB\Well_Don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5783863" cy="436510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391018" y="5229200"/>
            <a:ext cx="315439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Well done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taylor.amy.THOP.000\Local Settings\Temporary Internet Files\Content.IE5\GJ4CG7O0\Car_pictogram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4221956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123728" y="188640"/>
            <a:ext cx="4896544" cy="1226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PrimaryType" pitchFamily="2" charset="0"/>
                <a:ea typeface="+mj-ea"/>
                <a:cs typeface="+mj-cs"/>
              </a:rPr>
              <a:t>Where is the dog?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PrimaryType" pitchFamily="2" charset="0"/>
              <a:ea typeface="+mj-ea"/>
              <a:cs typeface="+mj-cs"/>
            </a:endParaRPr>
          </a:p>
        </p:txBody>
      </p:sp>
      <p:pic>
        <p:nvPicPr>
          <p:cNvPr id="4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437112"/>
            <a:ext cx="1154933" cy="936104"/>
          </a:xfrm>
          <a:prstGeom prst="rect">
            <a:avLst/>
          </a:prstGeom>
          <a:noFill/>
        </p:spPr>
      </p:pic>
      <p:pic>
        <p:nvPicPr>
          <p:cNvPr id="5" name="Picture 7" descr="C:\Users\taylor.amy.THOP.000\Local Settings\Temporary Internet Files\Content.IE5\OBD97UVO\25rdngqy-1385012869[1].jpg"/>
          <p:cNvPicPr>
            <a:picLocks noChangeAspect="1" noChangeArrowheads="1"/>
          </p:cNvPicPr>
          <p:nvPr/>
        </p:nvPicPr>
        <p:blipFill>
          <a:blip r:embed="rId4" cstate="print"/>
          <a:srcRect l="5556" t="9096"/>
          <a:stretch>
            <a:fillRect/>
          </a:stretch>
        </p:blipFill>
        <p:spPr bwMode="auto">
          <a:xfrm>
            <a:off x="3995936" y="2204864"/>
            <a:ext cx="1224136" cy="7196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taylor.amy.THOP.000\Local Settings\Temporary Internet Files\Content.IE5\GJ4CG7O0\Car_pictogram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4221956"/>
          </a:xfrm>
          <a:prstGeom prst="rect">
            <a:avLst/>
          </a:prstGeom>
          <a:noFill/>
        </p:spPr>
      </p:pic>
      <p:pic>
        <p:nvPicPr>
          <p:cNvPr id="4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437112"/>
            <a:ext cx="1154933" cy="9361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5445224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assoonPrimaryType" pitchFamily="2" charset="0"/>
              </a:rPr>
              <a:t>Dog is </a:t>
            </a:r>
            <a:r>
              <a:rPr lang="en-GB" sz="4800" dirty="0" smtClean="0">
                <a:latin typeface="SassoonPrimaryType" pitchFamily="2" charset="0"/>
              </a:rPr>
              <a:t>under</a:t>
            </a:r>
            <a:r>
              <a:rPr lang="en-GB" sz="4800" dirty="0" smtClean="0">
                <a:latin typeface="SassoonPrimaryType" pitchFamily="2" charset="0"/>
              </a:rPr>
              <a:t> </a:t>
            </a:r>
            <a:r>
              <a:rPr lang="en-GB" sz="4800" dirty="0" smtClean="0">
                <a:latin typeface="SassoonPrimaryType" pitchFamily="2" charset="0"/>
              </a:rPr>
              <a:t>the car.</a:t>
            </a:r>
            <a:endParaRPr lang="en-GB" sz="4800" dirty="0">
              <a:latin typeface="SassoonPrimaryType" pitchFamily="2" charset="0"/>
            </a:endParaRPr>
          </a:p>
        </p:txBody>
      </p:sp>
      <p:pic>
        <p:nvPicPr>
          <p:cNvPr id="6" name="Picture 7" descr="C:\Users\taylor.amy.THOP.000\Local Settings\Temporary Internet Files\Content.IE5\OBD97UVO\25rdngqy-1385012869[1].jpg"/>
          <p:cNvPicPr>
            <a:picLocks noChangeAspect="1" noChangeArrowheads="1"/>
          </p:cNvPicPr>
          <p:nvPr/>
        </p:nvPicPr>
        <p:blipFill>
          <a:blip r:embed="rId4" cstate="print"/>
          <a:srcRect l="5556" t="9096"/>
          <a:stretch>
            <a:fillRect/>
          </a:stretch>
        </p:blipFill>
        <p:spPr bwMode="auto">
          <a:xfrm>
            <a:off x="3995936" y="2204864"/>
            <a:ext cx="1224136" cy="7196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aylor.amy.THOP.000\Local Settings\Temporary Internet Files\Content.IE5\4P747VBC\box-opened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68760"/>
            <a:ext cx="4980409" cy="3652300"/>
          </a:xfrm>
          <a:prstGeom prst="rect">
            <a:avLst/>
          </a:prstGeom>
          <a:noFill/>
        </p:spPr>
      </p:pic>
      <p:pic>
        <p:nvPicPr>
          <p:cNvPr id="3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869160"/>
            <a:ext cx="1154933" cy="936104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123728" y="188640"/>
            <a:ext cx="4896544" cy="1226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PrimaryType" pitchFamily="2" charset="0"/>
                <a:ea typeface="+mj-ea"/>
                <a:cs typeface="+mj-cs"/>
              </a:rPr>
              <a:t>Where is the dog?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PrimaryType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aylor.amy.THOP.000\Local Settings\Temporary Internet Files\Content.IE5\4P747VBC\box-opened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980728"/>
            <a:ext cx="4980409" cy="3652300"/>
          </a:xfrm>
          <a:prstGeom prst="rect">
            <a:avLst/>
          </a:prstGeom>
          <a:noFill/>
        </p:spPr>
      </p:pic>
      <p:pic>
        <p:nvPicPr>
          <p:cNvPr id="3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725144"/>
            <a:ext cx="1154933" cy="9361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5733256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assoonPrimaryType" pitchFamily="2" charset="0"/>
              </a:rPr>
              <a:t>Dog is </a:t>
            </a:r>
            <a:r>
              <a:rPr lang="en-GB" sz="4800" dirty="0" smtClean="0">
                <a:latin typeface="SassoonPrimaryType" pitchFamily="2" charset="0"/>
              </a:rPr>
              <a:t>under</a:t>
            </a:r>
            <a:r>
              <a:rPr lang="en-GB" sz="4800" dirty="0" smtClean="0">
                <a:latin typeface="SassoonPrimaryType" pitchFamily="2" charset="0"/>
              </a:rPr>
              <a:t> </a:t>
            </a:r>
            <a:r>
              <a:rPr lang="en-GB" sz="4800" dirty="0" smtClean="0">
                <a:latin typeface="SassoonPrimaryType" pitchFamily="2" charset="0"/>
              </a:rPr>
              <a:t>the </a:t>
            </a:r>
            <a:r>
              <a:rPr lang="en-GB" sz="4800" dirty="0" smtClean="0">
                <a:latin typeface="SassoonPrimaryType" pitchFamily="2" charset="0"/>
              </a:rPr>
              <a:t>box</a:t>
            </a:r>
            <a:r>
              <a:rPr lang="en-GB" sz="4800" dirty="0" smtClean="0">
                <a:latin typeface="SassoonPrimaryType" pitchFamily="2" charset="0"/>
              </a:rPr>
              <a:t>.</a:t>
            </a:r>
            <a:endParaRPr lang="en-GB" sz="48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taylor.amy.THOP.000\Local Settings\Temporary Internet Files\Content.IE5\T9PL9WU2\pot-147737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844824"/>
            <a:ext cx="3168352" cy="3254228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123728" y="188640"/>
            <a:ext cx="4896544" cy="1226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PrimaryType" pitchFamily="2" charset="0"/>
                <a:ea typeface="+mj-ea"/>
                <a:cs typeface="+mj-cs"/>
              </a:rPr>
              <a:t>Where is the dog?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PrimaryType" pitchFamily="2" charset="0"/>
              <a:ea typeface="+mj-ea"/>
              <a:cs typeface="+mj-cs"/>
            </a:endParaRPr>
          </a:p>
        </p:txBody>
      </p:sp>
      <p:pic>
        <p:nvPicPr>
          <p:cNvPr id="4" name="Picture 3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157192"/>
            <a:ext cx="115493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taylor.amy.THOP.000\Local Settings\Temporary Internet Files\Content.IE5\T9PL9WU2\pot-147737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340768"/>
            <a:ext cx="3168352" cy="3254228"/>
          </a:xfrm>
          <a:prstGeom prst="rect">
            <a:avLst/>
          </a:prstGeom>
          <a:noFill/>
        </p:spPr>
      </p:pic>
      <p:pic>
        <p:nvPicPr>
          <p:cNvPr id="4" name="Picture 3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797152"/>
            <a:ext cx="1154933" cy="9361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5733256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assoonPrimaryType" pitchFamily="2" charset="0"/>
              </a:rPr>
              <a:t>Dog is </a:t>
            </a:r>
            <a:r>
              <a:rPr lang="en-GB" sz="4800" dirty="0" smtClean="0">
                <a:latin typeface="SassoonPrimaryType" pitchFamily="2" charset="0"/>
              </a:rPr>
              <a:t>under</a:t>
            </a:r>
            <a:r>
              <a:rPr lang="en-GB" sz="4800" dirty="0" smtClean="0">
                <a:latin typeface="SassoonPrimaryType" pitchFamily="2" charset="0"/>
              </a:rPr>
              <a:t> </a:t>
            </a:r>
            <a:r>
              <a:rPr lang="en-GB" sz="4800" dirty="0" smtClean="0">
                <a:latin typeface="SassoonPrimaryType" pitchFamily="2" charset="0"/>
              </a:rPr>
              <a:t>the </a:t>
            </a:r>
            <a:r>
              <a:rPr lang="en-GB" sz="4800" dirty="0" smtClean="0">
                <a:latin typeface="SassoonPrimaryType" pitchFamily="2" charset="0"/>
              </a:rPr>
              <a:t>flower pot.</a:t>
            </a:r>
            <a:endParaRPr lang="en-GB" sz="48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Users\taylor.amy.THOP.000\Local Settings\Temporary Internet Files\Content.IE5\V3AS63TZ\Rau-A-cup-of-te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980728"/>
            <a:ext cx="2664296" cy="4506209"/>
          </a:xfrm>
          <a:prstGeom prst="rect">
            <a:avLst/>
          </a:prstGeom>
          <a:noFill/>
        </p:spPr>
      </p:pic>
      <p:pic>
        <p:nvPicPr>
          <p:cNvPr id="3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89240"/>
            <a:ext cx="1154933" cy="936104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123728" y="188640"/>
            <a:ext cx="4896544" cy="1226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PrimaryType" pitchFamily="2" charset="0"/>
                <a:ea typeface="+mj-ea"/>
                <a:cs typeface="+mj-cs"/>
              </a:rPr>
              <a:t>Where is the dog?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PrimaryType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Users\taylor.amy.THOP.000\Local Settings\Temporary Internet Files\Content.IE5\V3AS63TZ\Rau-A-cup-of-te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8640"/>
            <a:ext cx="2664296" cy="4506209"/>
          </a:xfrm>
          <a:prstGeom prst="rect">
            <a:avLst/>
          </a:prstGeom>
          <a:noFill/>
        </p:spPr>
      </p:pic>
      <p:pic>
        <p:nvPicPr>
          <p:cNvPr id="3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797152"/>
            <a:ext cx="1154933" cy="9361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5733256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assoonPrimaryType" pitchFamily="2" charset="0"/>
              </a:rPr>
              <a:t>Dog is </a:t>
            </a:r>
            <a:r>
              <a:rPr lang="en-GB" sz="4800" dirty="0" smtClean="0">
                <a:latin typeface="SassoonPrimaryType" pitchFamily="2" charset="0"/>
              </a:rPr>
              <a:t>under</a:t>
            </a:r>
            <a:r>
              <a:rPr lang="en-GB" sz="4800" dirty="0" smtClean="0">
                <a:latin typeface="SassoonPrimaryType" pitchFamily="2" charset="0"/>
              </a:rPr>
              <a:t> </a:t>
            </a:r>
            <a:r>
              <a:rPr lang="en-GB" sz="4800" dirty="0" smtClean="0">
                <a:latin typeface="SassoonPrimaryType" pitchFamily="2" charset="0"/>
              </a:rPr>
              <a:t>the </a:t>
            </a:r>
            <a:r>
              <a:rPr lang="en-GB" sz="4800" dirty="0" smtClean="0">
                <a:latin typeface="SassoonPrimaryType" pitchFamily="2" charset="0"/>
              </a:rPr>
              <a:t>cup.</a:t>
            </a:r>
            <a:endParaRPr lang="en-GB" sz="4800" dirty="0">
              <a:latin typeface="SassoonPrimaryType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68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Where is the dog?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the dog?</dc:title>
  <dc:creator>mcgrath.a51</dc:creator>
  <cp:lastModifiedBy>mcgrath.a51</cp:lastModifiedBy>
  <cp:revision>2</cp:revision>
  <dcterms:created xsi:type="dcterms:W3CDTF">2018-11-28T10:47:15Z</dcterms:created>
  <dcterms:modified xsi:type="dcterms:W3CDTF">2018-11-28T11:00:15Z</dcterms:modified>
</cp:coreProperties>
</file>