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6" r:id="rId10"/>
    <p:sldId id="272" r:id="rId11"/>
    <p:sldId id="268" r:id="rId12"/>
    <p:sldId id="271" r:id="rId13"/>
    <p:sldId id="269" r:id="rId14"/>
    <p:sldId id="273" r:id="rId15"/>
    <p:sldId id="274" r:id="rId16"/>
    <p:sldId id="275" r:id="rId17"/>
    <p:sldId id="276" r:id="rId18"/>
    <p:sldId id="277" r:id="rId1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B6E34-1137-4AAD-AFEC-9EC74CB52DB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6DF1-7FF1-4B0E-8476-CE35A5D395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106" t="3472" r="5359" b="3085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6918" t="6091" r="2912" b="6034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l="13724" t="6582" r="13643" b="4028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6918" t="8151" r="6832" b="2858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l="3993" t="5785" r="6078" b="3184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11690" t="6487" r="7859" b="3870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7011" t="3767" r="10518" b="8904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6918" t="2643" r="2912" b="521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8627" t="3506" r="4866" b="6034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9169" t="6091" r="5457" b="8618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904" t="2690" r="4334" b="3132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4844" t="1656" r="5537" b="5628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2881" t="4697" r="9169" b="7304"/>
          <a:stretch>
            <a:fillRect/>
          </a:stretch>
        </p:blipFill>
        <p:spPr bwMode="auto">
          <a:xfrm>
            <a:off x="0" y="0"/>
            <a:ext cx="6858000" cy="912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6543" t="2284"/>
          <a:stretch>
            <a:fillRect/>
          </a:stretch>
        </p:blipFill>
        <p:spPr bwMode="auto">
          <a:xfrm>
            <a:off x="0" y="1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8071" t="5119" r="4259" b="5061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0092" t="3345" r="6380" b="593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8889" t="3610" r="15741" b="6187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15980" t="5275" r="4641" b="5217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mcgrath.a51</cp:lastModifiedBy>
  <cp:revision>2</cp:revision>
  <dcterms:created xsi:type="dcterms:W3CDTF">2018-11-28T10:22:48Z</dcterms:created>
  <dcterms:modified xsi:type="dcterms:W3CDTF">2018-11-28T10:38:09Z</dcterms:modified>
</cp:coreProperties>
</file>