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0" autoAdjust="0"/>
    <p:restoredTop sz="94717" autoAdjust="0"/>
  </p:normalViewPr>
  <p:slideViewPr>
    <p:cSldViewPr>
      <p:cViewPr varScale="1">
        <p:scale>
          <a:sx n="90" d="100"/>
          <a:sy n="90" d="100"/>
        </p:scale>
        <p:origin x="-102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6099-9008-4CE1-8A1F-E79107D9C40B}" type="datetimeFigureOut">
              <a:rPr lang="en-GB" smtClean="0"/>
              <a:t>26/11/2018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6992-ECEA-43FB-9971-12F0327D7F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taylor.amy.THOP.000\Local Settings\Temporary Internet Files\Content.IE5\OBD97UVO\13620389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404664"/>
            <a:ext cx="4896544" cy="1226567"/>
          </a:xfrm>
        </p:spPr>
        <p:txBody>
          <a:bodyPr/>
          <a:lstStyle/>
          <a:p>
            <a:r>
              <a:rPr lang="en-GB" dirty="0" smtClean="0">
                <a:latin typeface="SassoonPrimaryType" pitchFamily="2" charset="0"/>
              </a:rPr>
              <a:t>Where is dog?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3960440" cy="64807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Can you find him?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9" name="Picture 5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916832"/>
            <a:ext cx="3362697" cy="2725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2653772" cy="347276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1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 b="36364"/>
          <a:stretch>
            <a:fillRect/>
          </a:stretch>
        </p:blipFill>
        <p:spPr bwMode="auto">
          <a:xfrm>
            <a:off x="4139952" y="2708920"/>
            <a:ext cx="977251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C:\Users\taylor.amy.THOP.000\Local Settings\Temporary Internet Files\Content.IE5\87K1M9WB\School-Ba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2653772" cy="347276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763688" y="537321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in the bag.</a:t>
            </a:r>
            <a:endParaRPr lang="en-GB" sz="4400" dirty="0">
              <a:latin typeface="SassoonPrimaryType" pitchFamily="2" charset="0"/>
            </a:endParaRPr>
          </a:p>
        </p:txBody>
      </p:sp>
      <p:pic>
        <p:nvPicPr>
          <p:cNvPr id="1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 b="36364"/>
          <a:stretch>
            <a:fillRect/>
          </a:stretch>
        </p:blipFill>
        <p:spPr bwMode="auto">
          <a:xfrm>
            <a:off x="4139952" y="2708920"/>
            <a:ext cx="977251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91018" y="5229200"/>
            <a:ext cx="315439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Well done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C:\Users\taylor.amy.THOP.000\Local Settings\Temporary Internet Files\Content.IE5\87K1M9WB\Well_Don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783863" cy="4365104"/>
          </a:xfrm>
          <a:prstGeom prst="rect">
            <a:avLst/>
          </a:prstGeom>
          <a:noFill/>
        </p:spPr>
      </p:pic>
      <p:pic>
        <p:nvPicPr>
          <p:cNvPr id="7171" name="Picture 3" descr="C:\Users\taylor.amy.THOP.000\Local Settings\Temporary Internet Files\Content.IE5\T9PL9WU2\well_done_hd_by_sbm832-d40fdde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052736"/>
            <a:ext cx="9144000" cy="4221956"/>
          </a:xfrm>
          <a:prstGeom prst="rect">
            <a:avLst/>
          </a:prstGeom>
          <a:noFill/>
        </p:spPr>
      </p:pic>
      <p:pic>
        <p:nvPicPr>
          <p:cNvPr id="205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916832"/>
            <a:ext cx="1154933" cy="936104"/>
          </a:xfrm>
          <a:prstGeom prst="rect">
            <a:avLst/>
          </a:prstGeom>
          <a:noFill/>
        </p:spPr>
      </p:pic>
      <p:pic>
        <p:nvPicPr>
          <p:cNvPr id="2055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779912" y="2060848"/>
            <a:ext cx="1224136" cy="71964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95736" y="33265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taylor.amy.THOP.000\Local Settings\Temporary Internet Files\Content.IE5\GJ4CG7O0\Car_pictogram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052736"/>
            <a:ext cx="9144000" cy="4221956"/>
          </a:xfrm>
          <a:prstGeom prst="rect">
            <a:avLst/>
          </a:prstGeom>
          <a:noFill/>
        </p:spPr>
      </p:pic>
      <p:pic>
        <p:nvPicPr>
          <p:cNvPr id="2050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916832"/>
            <a:ext cx="1154933" cy="936104"/>
          </a:xfrm>
          <a:prstGeom prst="rect">
            <a:avLst/>
          </a:prstGeom>
          <a:noFill/>
        </p:spPr>
      </p:pic>
      <p:pic>
        <p:nvPicPr>
          <p:cNvPr id="2055" name="Picture 7" descr="C:\Users\taylor.amy.THOP.000\Local Settings\Temporary Internet Files\Content.IE5\OBD97UVO\25rdngqy-1385012869[1].jpg"/>
          <p:cNvPicPr>
            <a:picLocks noChangeAspect="1" noChangeArrowheads="1"/>
          </p:cNvPicPr>
          <p:nvPr/>
        </p:nvPicPr>
        <p:blipFill>
          <a:blip r:embed="rId4" cstate="print"/>
          <a:srcRect l="5556" t="9096"/>
          <a:stretch>
            <a:fillRect/>
          </a:stretch>
        </p:blipFill>
        <p:spPr bwMode="auto">
          <a:xfrm>
            <a:off x="3779912" y="2060848"/>
            <a:ext cx="1224136" cy="7196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530120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assoonPrimaryType" pitchFamily="2" charset="0"/>
              </a:rPr>
              <a:t>Dog is in the car.</a:t>
            </a:r>
            <a:endParaRPr lang="en-GB" sz="48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4980409" cy="3652300"/>
          </a:xfrm>
          <a:prstGeom prst="rect">
            <a:avLst/>
          </a:prstGeom>
          <a:noFill/>
        </p:spPr>
      </p:pic>
      <p:pic>
        <p:nvPicPr>
          <p:cNvPr id="3075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 r="-9183" b="53146"/>
          <a:stretch>
            <a:fillRect/>
          </a:stretch>
        </p:blipFill>
        <p:spPr bwMode="auto">
          <a:xfrm>
            <a:off x="3851920" y="2348880"/>
            <a:ext cx="1944216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ylor.amy.THOP.000\Local Settings\Temporary Internet Files\Content.IE5\4P747VBC\box-open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4980409" cy="3652300"/>
          </a:xfrm>
          <a:prstGeom prst="rect">
            <a:avLst/>
          </a:prstGeom>
          <a:noFill/>
        </p:spPr>
      </p:pic>
      <p:pic>
        <p:nvPicPr>
          <p:cNvPr id="3075" name="Picture 3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 r="-9183" b="53146"/>
          <a:stretch>
            <a:fillRect/>
          </a:stretch>
        </p:blipFill>
        <p:spPr bwMode="auto">
          <a:xfrm>
            <a:off x="3851920" y="2348880"/>
            <a:ext cx="1944216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95736" y="573325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in the box.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556792"/>
            <a:ext cx="2754071" cy="2232248"/>
          </a:xfrm>
          <a:prstGeom prst="rect">
            <a:avLst/>
          </a:prstGeom>
          <a:noFill/>
        </p:spPr>
      </p:pic>
      <p:pic>
        <p:nvPicPr>
          <p:cNvPr id="4099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564904"/>
            <a:ext cx="3168352" cy="32542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95736" y="332656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268760"/>
            <a:ext cx="2754071" cy="2232248"/>
          </a:xfrm>
          <a:prstGeom prst="rect">
            <a:avLst/>
          </a:prstGeom>
          <a:noFill/>
        </p:spPr>
      </p:pic>
      <p:pic>
        <p:nvPicPr>
          <p:cNvPr id="4099" name="Picture 3" descr="C:\Users\taylor.amy.THOP.000\Local Settings\Temporary Internet Files\Content.IE5\T9PL9WU2\pot-14773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204864"/>
            <a:ext cx="3168352" cy="32542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31640" y="5877272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in the flower pot.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124744"/>
            <a:ext cx="2664296" cy="4506209"/>
          </a:xfrm>
          <a:prstGeom prst="rect">
            <a:avLst/>
          </a:prstGeom>
          <a:noFill/>
        </p:spPr>
      </p:pic>
      <p:pic>
        <p:nvPicPr>
          <p:cNvPr id="8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852936"/>
            <a:ext cx="1154933" cy="9361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466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Where is dog?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taylor.amy.THOP.000\Local Settings\Temporary Internet Files\Content.IE5\V3AS63TZ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04664"/>
            <a:ext cx="2664296" cy="4506209"/>
          </a:xfrm>
          <a:prstGeom prst="rect">
            <a:avLst/>
          </a:prstGeom>
          <a:noFill/>
        </p:spPr>
      </p:pic>
      <p:pic>
        <p:nvPicPr>
          <p:cNvPr id="8" name="Picture 2" descr="C:\Users\taylor.amy.THOP.000\Local Settings\Temporary Internet Files\Content.IE5\D1004ZWM\bordercolliepu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132856"/>
            <a:ext cx="1154933" cy="9361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5661248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SassoonPrimaryType" pitchFamily="2" charset="0"/>
              </a:rPr>
              <a:t>Dog is in the cup.</a:t>
            </a:r>
            <a:endParaRPr lang="en-GB" sz="4400" dirty="0"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62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Where is dog?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dog?</dc:title>
  <dc:creator>mcgrath.a51</dc:creator>
  <cp:lastModifiedBy>mcgrath.a51</cp:lastModifiedBy>
  <cp:revision>2</cp:revision>
  <dcterms:created xsi:type="dcterms:W3CDTF">2018-11-26T10:04:46Z</dcterms:created>
  <dcterms:modified xsi:type="dcterms:W3CDTF">2018-11-26T10:24:27Z</dcterms:modified>
</cp:coreProperties>
</file>