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77" r:id="rId2"/>
    <p:sldId id="258" r:id="rId3"/>
    <p:sldId id="278" r:id="rId4"/>
    <p:sldId id="264"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6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Twinkl" panose="02000000000000000000"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winkl Ltd" initials="TL" lastIdx="2" clrIdx="0">
    <p:extLst>
      <p:ext uri="{19B8F6BF-5375-455C-9EA6-DF929625EA0E}">
        <p15:presenceInfo xmlns:p15="http://schemas.microsoft.com/office/powerpoint/2012/main" userId="891054ca7bc89a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DCF9"/>
    <a:srgbClr val="825F3C"/>
    <a:srgbClr val="BFD95E"/>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63" d="100"/>
          <a:sy n="163" d="100"/>
        </p:scale>
        <p:origin x="432" y="13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story-resources/traditional-tales/traditional-tales-3-little-pig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story-resources/traditional-tales/traditional-tales-3-little-pig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9BCBFA41-29D8-43C1-98C0-D187A1AC86BB}"/>
              </a:ext>
            </a:extLst>
          </p:cNvPr>
          <p:cNvSpPr/>
          <p:nvPr userDrawn="1"/>
        </p:nvSpPr>
        <p:spPr>
          <a:xfrm>
            <a:off x="8057349" y="607623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8057349" y="607623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5" b="-21806"/>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717430" y="5142857"/>
            <a:ext cx="5984631" cy="1107996"/>
          </a:xfrm>
          <a:prstGeom prst="rect">
            <a:avLst/>
          </a:prstGeom>
        </p:spPr>
        <p:txBody>
          <a:bodyPr wrap="square" lIns="0" tIns="0" rIns="0" bIns="0">
            <a:spAutoFit/>
          </a:bodyPr>
          <a:lstStyle/>
          <a:p>
            <a:r>
              <a:rPr lang="en-GB" dirty="0"/>
              <a:t>So he huffed and he puffed and he blew the house down! </a:t>
            </a:r>
          </a:p>
          <a:p>
            <a:r>
              <a:rPr lang="en-GB" dirty="0"/>
              <a:t>The first little pig escaped and ran to join his brother in the house made of sticks.</a:t>
            </a:r>
          </a:p>
          <a:p>
            <a:endParaRPr lang="en-GB" dirty="0"/>
          </a:p>
        </p:txBody>
      </p:sp>
      <p:sp>
        <p:nvSpPr>
          <p:cNvPr id="8" name="TextBox 7">
            <a:extLst>
              <a:ext uri="{FF2B5EF4-FFF2-40B4-BE49-F238E27FC236}">
                <a16:creationId xmlns:a16="http://schemas.microsoft.com/office/drawing/2014/main" id="{01508005-1E56-443A-B599-6420DD3FDC02}"/>
              </a:ext>
            </a:extLst>
          </p:cNvPr>
          <p:cNvSpPr txBox="1"/>
          <p:nvPr/>
        </p:nvSpPr>
        <p:spPr>
          <a:xfrm>
            <a:off x="2746130" y="974413"/>
            <a:ext cx="3927230" cy="1107996"/>
          </a:xfrm>
          <a:prstGeom prst="rect">
            <a:avLst/>
          </a:prstGeom>
          <a:solidFill>
            <a:srgbClr val="9DDCF9"/>
          </a:solidFill>
        </p:spPr>
        <p:txBody>
          <a:bodyPr wrap="square">
            <a:spAutoFit/>
          </a:bodyPr>
          <a:lstStyle/>
          <a:p>
            <a:r>
              <a:rPr lang="en-GB" dirty="0"/>
              <a:t>“Then I’ll </a:t>
            </a:r>
            <a:r>
              <a:rPr lang="en-GB" sz="2400" dirty="0"/>
              <a:t>huff</a:t>
            </a:r>
            <a:r>
              <a:rPr lang="en-GB" dirty="0"/>
              <a:t> and I’ll </a:t>
            </a:r>
            <a:r>
              <a:rPr lang="en-GB" sz="2400" dirty="0"/>
              <a:t>puff</a:t>
            </a:r>
            <a:r>
              <a:rPr lang="en-GB" dirty="0"/>
              <a:t> and I’ll </a:t>
            </a:r>
            <a:r>
              <a:rPr lang="en-GB" sz="2400" dirty="0"/>
              <a:t>blow your house down!” </a:t>
            </a:r>
            <a:r>
              <a:rPr lang="en-GB" dirty="0"/>
              <a:t>growled the big bad wolf.</a:t>
            </a:r>
          </a:p>
        </p:txBody>
      </p:sp>
    </p:spTree>
    <p:extLst>
      <p:ext uri="{BB962C8B-B14F-4D97-AF65-F5344CB8AC3E}">
        <p14:creationId xmlns:p14="http://schemas.microsoft.com/office/powerpoint/2010/main" val="828029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37137" y="5400765"/>
            <a:ext cx="7145216" cy="276999"/>
          </a:xfrm>
          <a:prstGeom prst="rect">
            <a:avLst/>
          </a:prstGeom>
        </p:spPr>
        <p:txBody>
          <a:bodyPr wrap="square" lIns="0" tIns="0" rIns="0" bIns="0">
            <a:spAutoFit/>
          </a:bodyPr>
          <a:lstStyle/>
          <a:p>
            <a:r>
              <a:rPr lang="en-GB" dirty="0"/>
              <a:t>The big bad wolf followed the little pig to the house made of sticks.</a:t>
            </a:r>
          </a:p>
        </p:txBody>
      </p:sp>
    </p:spTree>
    <p:extLst>
      <p:ext uri="{BB962C8B-B14F-4D97-AF65-F5344CB8AC3E}">
        <p14:creationId xmlns:p14="http://schemas.microsoft.com/office/powerpoint/2010/main" val="3326160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 b="-22091"/>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084383" y="5283534"/>
            <a:ext cx="7145216" cy="553998"/>
          </a:xfrm>
          <a:prstGeom prst="rect">
            <a:avLst/>
          </a:prstGeom>
        </p:spPr>
        <p:txBody>
          <a:bodyPr wrap="square" lIns="0" tIns="0" rIns="0" bIns="0">
            <a:spAutoFit/>
          </a:bodyPr>
          <a:lstStyle/>
          <a:p>
            <a:r>
              <a:rPr lang="en-GB" dirty="0"/>
              <a:t>“Little pig, little pig, let me come in,” he snarled.</a:t>
            </a:r>
          </a:p>
          <a:p>
            <a:r>
              <a:rPr lang="en-GB" dirty="0"/>
              <a:t>“Not by the hair on my chinny, chin, chin!” cried the second little pig.</a:t>
            </a:r>
          </a:p>
        </p:txBody>
      </p:sp>
    </p:spTree>
    <p:extLst>
      <p:ext uri="{BB962C8B-B14F-4D97-AF65-F5344CB8AC3E}">
        <p14:creationId xmlns:p14="http://schemas.microsoft.com/office/powerpoint/2010/main" val="3970474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1927"/>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638298" y="5119411"/>
            <a:ext cx="5867402" cy="830997"/>
          </a:xfrm>
          <a:prstGeom prst="rect">
            <a:avLst/>
          </a:prstGeom>
        </p:spPr>
        <p:txBody>
          <a:bodyPr wrap="square" lIns="0" tIns="0" rIns="0" bIns="0">
            <a:spAutoFit/>
          </a:bodyPr>
          <a:lstStyle/>
          <a:p>
            <a:r>
              <a:rPr lang="en-GB" dirty="0"/>
              <a:t>So he huffed and he puffed and he blew the house down! </a:t>
            </a:r>
          </a:p>
          <a:p>
            <a:r>
              <a:rPr lang="en-GB" dirty="0"/>
              <a:t>The two little pigs escaped and ran to join their brother in the house made of bricks.</a:t>
            </a:r>
          </a:p>
        </p:txBody>
      </p:sp>
      <p:sp>
        <p:nvSpPr>
          <p:cNvPr id="2" name="Rectangle: Rounded Corners 1">
            <a:extLst>
              <a:ext uri="{FF2B5EF4-FFF2-40B4-BE49-F238E27FC236}">
                <a16:creationId xmlns:a16="http://schemas.microsoft.com/office/drawing/2014/main" id="{A11B49BC-164D-4954-B8ED-7BEE096A0C8E}"/>
              </a:ext>
            </a:extLst>
          </p:cNvPr>
          <p:cNvSpPr/>
          <p:nvPr/>
        </p:nvSpPr>
        <p:spPr>
          <a:xfrm>
            <a:off x="4677508" y="1582615"/>
            <a:ext cx="1436077" cy="550985"/>
          </a:xfrm>
          <a:prstGeom prst="roundRect">
            <a:avLst/>
          </a:prstGeom>
          <a:solidFill>
            <a:srgbClr val="9D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9C6E60-CC86-4451-A3E5-B4F9FAF6B9D2}"/>
              </a:ext>
            </a:extLst>
          </p:cNvPr>
          <p:cNvSpPr txBox="1"/>
          <p:nvPr/>
        </p:nvSpPr>
        <p:spPr>
          <a:xfrm>
            <a:off x="2781299" y="822013"/>
            <a:ext cx="3927230" cy="1107996"/>
          </a:xfrm>
          <a:prstGeom prst="rect">
            <a:avLst/>
          </a:prstGeom>
          <a:solidFill>
            <a:srgbClr val="9DDCF9"/>
          </a:solidFill>
        </p:spPr>
        <p:txBody>
          <a:bodyPr wrap="square">
            <a:spAutoFit/>
          </a:bodyPr>
          <a:lstStyle/>
          <a:p>
            <a:r>
              <a:rPr lang="en-GB" dirty="0"/>
              <a:t>“Then I’ll </a:t>
            </a:r>
            <a:r>
              <a:rPr lang="en-GB" sz="2400" dirty="0"/>
              <a:t>huff</a:t>
            </a:r>
            <a:r>
              <a:rPr lang="en-GB" dirty="0"/>
              <a:t> and I’ll </a:t>
            </a:r>
            <a:r>
              <a:rPr lang="en-GB" sz="2400" dirty="0"/>
              <a:t>puff</a:t>
            </a:r>
            <a:r>
              <a:rPr lang="en-GB" dirty="0"/>
              <a:t> and I’ll </a:t>
            </a:r>
            <a:r>
              <a:rPr lang="en-GB" sz="2400" dirty="0"/>
              <a:t>blow your house down!” </a:t>
            </a:r>
            <a:r>
              <a:rPr lang="en-GB" dirty="0"/>
              <a:t>growled the big bad wolf.</a:t>
            </a:r>
          </a:p>
        </p:txBody>
      </p:sp>
    </p:spTree>
    <p:extLst>
      <p:ext uri="{BB962C8B-B14F-4D97-AF65-F5344CB8AC3E}">
        <p14:creationId xmlns:p14="http://schemas.microsoft.com/office/powerpoint/2010/main" val="1737133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2" t="-1" b="-22191"/>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247040" y="5435933"/>
            <a:ext cx="6649917" cy="276999"/>
          </a:xfrm>
          <a:prstGeom prst="rect">
            <a:avLst/>
          </a:prstGeom>
        </p:spPr>
        <p:txBody>
          <a:bodyPr wrap="square" lIns="0" tIns="0" rIns="0" bIns="0">
            <a:spAutoFit/>
          </a:bodyPr>
          <a:lstStyle/>
          <a:p>
            <a:r>
              <a:rPr lang="en-GB" dirty="0"/>
              <a:t>The big bad wolf followed the pigs to the house made of bricks.</a:t>
            </a:r>
          </a:p>
        </p:txBody>
      </p:sp>
    </p:spTree>
    <p:extLst>
      <p:ext uri="{BB962C8B-B14F-4D97-AF65-F5344CB8AC3E}">
        <p14:creationId xmlns:p14="http://schemas.microsoft.com/office/powerpoint/2010/main" val="3485781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036758" y="5289395"/>
            <a:ext cx="7070483" cy="553998"/>
          </a:xfrm>
          <a:prstGeom prst="rect">
            <a:avLst/>
          </a:prstGeom>
        </p:spPr>
        <p:txBody>
          <a:bodyPr wrap="square" lIns="0" tIns="0" rIns="0" bIns="0">
            <a:spAutoFit/>
          </a:bodyPr>
          <a:lstStyle/>
          <a:p>
            <a:r>
              <a:rPr lang="en-GB" dirty="0"/>
              <a:t>“Little pig, little pig, let me come in,” he snarled.</a:t>
            </a:r>
          </a:p>
          <a:p>
            <a:r>
              <a:rPr lang="en-GB" dirty="0"/>
              <a:t>“Not by the hair on my chinny, chin, chin!” cried the third little pig.</a:t>
            </a:r>
          </a:p>
        </p:txBody>
      </p:sp>
    </p:spTree>
    <p:extLst>
      <p:ext uri="{BB962C8B-B14F-4D97-AF65-F5344CB8AC3E}">
        <p14:creationId xmlns:p14="http://schemas.microsoft.com/office/powerpoint/2010/main" val="1478127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43"/>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787036" y="5289395"/>
            <a:ext cx="5750904" cy="553998"/>
          </a:xfrm>
          <a:prstGeom prst="rect">
            <a:avLst/>
          </a:prstGeom>
        </p:spPr>
        <p:txBody>
          <a:bodyPr wrap="square" lIns="0" tIns="0" rIns="0" bIns="0">
            <a:spAutoFit/>
          </a:bodyPr>
          <a:lstStyle/>
          <a:p>
            <a:r>
              <a:rPr lang="en-GB" dirty="0"/>
              <a:t>He huffed and he puffed, but the house was too strong. He could not blow it down!</a:t>
            </a:r>
          </a:p>
        </p:txBody>
      </p:sp>
      <p:sp>
        <p:nvSpPr>
          <p:cNvPr id="2" name="Oval 1">
            <a:extLst>
              <a:ext uri="{FF2B5EF4-FFF2-40B4-BE49-F238E27FC236}">
                <a16:creationId xmlns:a16="http://schemas.microsoft.com/office/drawing/2014/main" id="{9609C8CE-B966-46FB-818A-3BB54DE7157C}"/>
              </a:ext>
            </a:extLst>
          </p:cNvPr>
          <p:cNvSpPr/>
          <p:nvPr/>
        </p:nvSpPr>
        <p:spPr>
          <a:xfrm>
            <a:off x="755649" y="1014607"/>
            <a:ext cx="1928446" cy="1019694"/>
          </a:xfrm>
          <a:prstGeom prst="ellipse">
            <a:avLst/>
          </a:prstGeom>
          <a:solidFill>
            <a:srgbClr val="9D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423CCBC-26D8-424C-8135-6127FF27349F}"/>
              </a:ext>
            </a:extLst>
          </p:cNvPr>
          <p:cNvSpPr txBox="1"/>
          <p:nvPr/>
        </p:nvSpPr>
        <p:spPr>
          <a:xfrm>
            <a:off x="1292465" y="851321"/>
            <a:ext cx="3824655" cy="1107996"/>
          </a:xfrm>
          <a:prstGeom prst="rect">
            <a:avLst/>
          </a:prstGeom>
          <a:noFill/>
        </p:spPr>
        <p:txBody>
          <a:bodyPr wrap="square">
            <a:spAutoFit/>
          </a:bodyPr>
          <a:lstStyle/>
          <a:p>
            <a:r>
              <a:rPr lang="en-GB" dirty="0"/>
              <a:t>“Then I’ll </a:t>
            </a:r>
            <a:r>
              <a:rPr lang="en-GB" sz="2400" dirty="0"/>
              <a:t>huff</a:t>
            </a:r>
            <a:r>
              <a:rPr lang="en-GB" dirty="0"/>
              <a:t> and I’ll </a:t>
            </a:r>
            <a:r>
              <a:rPr lang="en-GB" sz="2400" dirty="0"/>
              <a:t>puff</a:t>
            </a:r>
            <a:r>
              <a:rPr lang="en-GB" dirty="0"/>
              <a:t> and I’ll </a:t>
            </a:r>
            <a:r>
              <a:rPr lang="en-GB" sz="2400" dirty="0"/>
              <a:t>blow your house down!” </a:t>
            </a:r>
            <a:r>
              <a:rPr lang="en-GB" dirty="0"/>
              <a:t>growled the big bad wolf.</a:t>
            </a:r>
          </a:p>
        </p:txBody>
      </p:sp>
    </p:spTree>
    <p:extLst>
      <p:ext uri="{BB962C8B-B14F-4D97-AF65-F5344CB8AC3E}">
        <p14:creationId xmlns:p14="http://schemas.microsoft.com/office/powerpoint/2010/main" val="1323893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95020" y="5255966"/>
            <a:ext cx="4021749" cy="830997"/>
          </a:xfrm>
          <a:prstGeom prst="rect">
            <a:avLst/>
          </a:prstGeom>
        </p:spPr>
        <p:txBody>
          <a:bodyPr wrap="square" lIns="0" tIns="0" rIns="0" bIns="0">
            <a:spAutoFit/>
          </a:bodyPr>
          <a:lstStyle/>
          <a:p>
            <a:r>
              <a:rPr lang="en-GB" dirty="0"/>
              <a:t>He climbed onto the roof of the house so he could crawl down the chimney.</a:t>
            </a:r>
          </a:p>
          <a:p>
            <a:endParaRPr lang="en-GB" dirty="0"/>
          </a:p>
        </p:txBody>
      </p:sp>
      <p:sp>
        <p:nvSpPr>
          <p:cNvPr id="8" name="TextBox 7">
            <a:extLst>
              <a:ext uri="{FF2B5EF4-FFF2-40B4-BE49-F238E27FC236}">
                <a16:creationId xmlns:a16="http://schemas.microsoft.com/office/drawing/2014/main" id="{D44FDEA9-CC9F-4E4C-A93B-A62B6340AABB}"/>
              </a:ext>
            </a:extLst>
          </p:cNvPr>
          <p:cNvSpPr txBox="1"/>
          <p:nvPr/>
        </p:nvSpPr>
        <p:spPr>
          <a:xfrm>
            <a:off x="2667000" y="1016949"/>
            <a:ext cx="2368061" cy="671174"/>
          </a:xfrm>
          <a:prstGeom prst="rect">
            <a:avLst/>
          </a:prstGeom>
          <a:noFill/>
        </p:spPr>
        <p:txBody>
          <a:bodyPr wrap="square">
            <a:spAutoFit/>
          </a:bodyPr>
          <a:lstStyle/>
          <a:p>
            <a:r>
              <a:rPr lang="en-GB" dirty="0"/>
              <a:t>This made the big bad wolf very angry. </a:t>
            </a:r>
          </a:p>
        </p:txBody>
      </p:sp>
    </p:spTree>
    <p:extLst>
      <p:ext uri="{BB962C8B-B14F-4D97-AF65-F5344CB8AC3E}">
        <p14:creationId xmlns:p14="http://schemas.microsoft.com/office/powerpoint/2010/main" val="1489441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 b="-21940"/>
          <a:stretch/>
        </p:blipFill>
        <p:spPr>
          <a:xfrm>
            <a:off x="755649" y="759313"/>
            <a:ext cx="7632701" cy="5327650"/>
          </a:xfrm>
          <a:prstGeom prst="roundRect">
            <a:avLst>
              <a:gd name="adj" fmla="val 6448"/>
            </a:avLst>
          </a:prstGeom>
          <a:solidFill>
            <a:srgbClr val="825F3C"/>
          </a:solidFill>
        </p:spPr>
      </p:pic>
      <p:sp>
        <p:nvSpPr>
          <p:cNvPr id="8" name="TextBox 7">
            <a:extLst>
              <a:ext uri="{FF2B5EF4-FFF2-40B4-BE49-F238E27FC236}">
                <a16:creationId xmlns:a16="http://schemas.microsoft.com/office/drawing/2014/main" id="{D44FDEA9-CC9F-4E4C-A93B-A62B6340AABB}"/>
              </a:ext>
            </a:extLst>
          </p:cNvPr>
          <p:cNvSpPr txBox="1"/>
          <p:nvPr/>
        </p:nvSpPr>
        <p:spPr>
          <a:xfrm>
            <a:off x="2280137" y="5331041"/>
            <a:ext cx="4800600" cy="369332"/>
          </a:xfrm>
          <a:prstGeom prst="rect">
            <a:avLst/>
          </a:prstGeom>
          <a:noFill/>
        </p:spPr>
        <p:txBody>
          <a:bodyPr wrap="square">
            <a:spAutoFit/>
          </a:bodyPr>
          <a:lstStyle/>
          <a:p>
            <a:r>
              <a:rPr lang="en-GB" dirty="0">
                <a:solidFill>
                  <a:schemeClr val="bg1"/>
                </a:solidFill>
              </a:rPr>
              <a:t>The big bad wolf was in for a big surprise!</a:t>
            </a:r>
          </a:p>
        </p:txBody>
      </p:sp>
    </p:spTree>
    <p:extLst>
      <p:ext uri="{BB962C8B-B14F-4D97-AF65-F5344CB8AC3E}">
        <p14:creationId xmlns:p14="http://schemas.microsoft.com/office/powerpoint/2010/main" val="368398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 b="-22091"/>
          <a:stretch/>
        </p:blipFill>
        <p:spPr>
          <a:xfrm>
            <a:off x="755649" y="759313"/>
            <a:ext cx="7632701" cy="5327650"/>
          </a:xfrm>
          <a:prstGeom prst="roundRect">
            <a:avLst>
              <a:gd name="adj" fmla="val 6448"/>
            </a:avLst>
          </a:prstGeom>
          <a:solidFill>
            <a:srgbClr val="825F3C"/>
          </a:solidFill>
        </p:spPr>
      </p:pic>
      <p:sp>
        <p:nvSpPr>
          <p:cNvPr id="8" name="TextBox 7">
            <a:extLst>
              <a:ext uri="{FF2B5EF4-FFF2-40B4-BE49-F238E27FC236}">
                <a16:creationId xmlns:a16="http://schemas.microsoft.com/office/drawing/2014/main" id="{D44FDEA9-CC9F-4E4C-A93B-A62B6340AABB}"/>
              </a:ext>
            </a:extLst>
          </p:cNvPr>
          <p:cNvSpPr txBox="1"/>
          <p:nvPr/>
        </p:nvSpPr>
        <p:spPr>
          <a:xfrm>
            <a:off x="1025768" y="5190364"/>
            <a:ext cx="4050324" cy="800219"/>
          </a:xfrm>
          <a:prstGeom prst="rect">
            <a:avLst/>
          </a:prstGeom>
          <a:noFill/>
        </p:spPr>
        <p:txBody>
          <a:bodyPr wrap="square">
            <a:spAutoFit/>
          </a:bodyPr>
          <a:lstStyle/>
          <a:p>
            <a:r>
              <a:rPr lang="en-GB" dirty="0">
                <a:solidFill>
                  <a:schemeClr val="bg1"/>
                </a:solidFill>
              </a:rPr>
              <a:t>The third little pig had been cooking a big pot of stew and </a:t>
            </a:r>
            <a:r>
              <a:rPr lang="en-GB" sz="2800" dirty="0">
                <a:solidFill>
                  <a:schemeClr val="bg1"/>
                </a:solidFill>
              </a:rPr>
              <a:t>SPLASH!</a:t>
            </a:r>
            <a:endParaRPr lang="en-GB" dirty="0">
              <a:solidFill>
                <a:schemeClr val="bg1"/>
              </a:solidFill>
            </a:endParaRPr>
          </a:p>
        </p:txBody>
      </p:sp>
      <p:sp>
        <p:nvSpPr>
          <p:cNvPr id="7" name="TextBox 6">
            <a:extLst>
              <a:ext uri="{FF2B5EF4-FFF2-40B4-BE49-F238E27FC236}">
                <a16:creationId xmlns:a16="http://schemas.microsoft.com/office/drawing/2014/main" id="{4ADA65A0-3710-486C-8E84-10568143F002}"/>
              </a:ext>
            </a:extLst>
          </p:cNvPr>
          <p:cNvSpPr txBox="1"/>
          <p:nvPr/>
        </p:nvSpPr>
        <p:spPr>
          <a:xfrm>
            <a:off x="5890846" y="5267307"/>
            <a:ext cx="2004647" cy="646331"/>
          </a:xfrm>
          <a:prstGeom prst="rect">
            <a:avLst/>
          </a:prstGeom>
          <a:noFill/>
        </p:spPr>
        <p:txBody>
          <a:bodyPr wrap="square">
            <a:spAutoFit/>
          </a:bodyPr>
          <a:lstStyle/>
          <a:p>
            <a:r>
              <a:rPr lang="en-GB" dirty="0">
                <a:solidFill>
                  <a:schemeClr val="bg1"/>
                </a:solidFill>
              </a:rPr>
              <a:t>The wolf fell right into the pot!</a:t>
            </a:r>
          </a:p>
        </p:txBody>
      </p:sp>
    </p:spTree>
    <p:extLst>
      <p:ext uri="{BB962C8B-B14F-4D97-AF65-F5344CB8AC3E}">
        <p14:creationId xmlns:p14="http://schemas.microsoft.com/office/powerpoint/2010/main" val="749488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526564" y="5261827"/>
            <a:ext cx="6090872" cy="553998"/>
          </a:xfrm>
          <a:prstGeom prst="rect">
            <a:avLst/>
          </a:prstGeom>
        </p:spPr>
        <p:txBody>
          <a:bodyPr wrap="square" lIns="0" tIns="0" rIns="0" bIns="0">
            <a:spAutoFit/>
          </a:bodyPr>
          <a:lstStyle/>
          <a:p>
            <a:r>
              <a:rPr lang="en-GB" dirty="0"/>
              <a:t>The wolf was very shocked. He jumped out of the pot and ran straight out of the house. He never came back again. </a:t>
            </a:r>
          </a:p>
        </p:txBody>
      </p:sp>
    </p:spTree>
    <p:extLst>
      <p:ext uri="{BB962C8B-B14F-4D97-AF65-F5344CB8AC3E}">
        <p14:creationId xmlns:p14="http://schemas.microsoft.com/office/powerpoint/2010/main" val="2179359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43"/>
          <a:stretch/>
        </p:blipFill>
        <p:spPr>
          <a:xfrm>
            <a:off x="755649" y="759313"/>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27980" y="5420089"/>
            <a:ext cx="6726482" cy="276999"/>
          </a:xfrm>
          <a:prstGeom prst="rect">
            <a:avLst/>
          </a:prstGeom>
        </p:spPr>
        <p:txBody>
          <a:bodyPr wrap="square" lIns="0" tIns="0" rIns="0" bIns="0">
            <a:spAutoFit/>
          </a:bodyPr>
          <a:lstStyle/>
          <a:p>
            <a:r>
              <a:rPr lang="en-GB" dirty="0"/>
              <a:t>The little pigs lived happily ever after in the house made of bricks.</a:t>
            </a:r>
          </a:p>
        </p:txBody>
      </p:sp>
    </p:spTree>
    <p:extLst>
      <p:ext uri="{BB962C8B-B14F-4D97-AF65-F5344CB8AC3E}">
        <p14:creationId xmlns:p14="http://schemas.microsoft.com/office/powerpoint/2010/main" val="2461557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874"/>
          <a:stretch/>
        </p:blipFill>
        <p:spPr>
          <a:xfrm>
            <a:off x="755649" y="765175"/>
            <a:ext cx="7632701" cy="5327650"/>
          </a:xfrm>
          <a:prstGeom prst="roundRect">
            <a:avLst>
              <a:gd name="adj" fmla="val 6448"/>
            </a:avLst>
          </a:prstGeom>
          <a:solidFill>
            <a:srgbClr val="BFD95E"/>
          </a:solidFill>
        </p:spPr>
      </p:pic>
      <p:sp>
        <p:nvSpPr>
          <p:cNvPr id="5" name="Rectangle 4"/>
          <p:cNvSpPr/>
          <p:nvPr/>
        </p:nvSpPr>
        <p:spPr>
          <a:xfrm>
            <a:off x="3871300" y="1090573"/>
            <a:ext cx="2740515" cy="553998"/>
          </a:xfrm>
          <a:prstGeom prst="rect">
            <a:avLst/>
          </a:prstGeom>
        </p:spPr>
        <p:txBody>
          <a:bodyPr wrap="square" lIns="0" tIns="0" rIns="0" bIns="0">
            <a:spAutoFit/>
          </a:bodyPr>
          <a:lstStyle/>
          <a:p>
            <a:r>
              <a:rPr lang="en-GB" dirty="0"/>
              <a:t>Once upon a time, there lived three little pigs.</a:t>
            </a:r>
          </a:p>
        </p:txBody>
      </p:sp>
      <p:sp>
        <p:nvSpPr>
          <p:cNvPr id="7" name="Rectangle 6">
            <a:extLst>
              <a:ext uri="{FF2B5EF4-FFF2-40B4-BE49-F238E27FC236}">
                <a16:creationId xmlns:a16="http://schemas.microsoft.com/office/drawing/2014/main" id="{37935487-D778-43D1-A59E-D148480347D8}"/>
              </a:ext>
            </a:extLst>
          </p:cNvPr>
          <p:cNvSpPr/>
          <p:nvPr/>
        </p:nvSpPr>
        <p:spPr>
          <a:xfrm>
            <a:off x="1107832" y="5410035"/>
            <a:ext cx="7016260" cy="276999"/>
          </a:xfrm>
          <a:prstGeom prst="rect">
            <a:avLst/>
          </a:prstGeom>
        </p:spPr>
        <p:txBody>
          <a:bodyPr wrap="square" lIns="0" tIns="0" rIns="0" bIns="0">
            <a:spAutoFit/>
          </a:bodyPr>
          <a:lstStyle/>
          <a:p>
            <a:r>
              <a:rPr lang="en-GB" dirty="0"/>
              <a:t>One day, they decided to leave home and build houses of their own.</a:t>
            </a:r>
          </a:p>
        </p:txBody>
      </p:sp>
    </p:spTree>
    <p:extLst>
      <p:ext uri="{BB962C8B-B14F-4D97-AF65-F5344CB8AC3E}">
        <p14:creationId xmlns:p14="http://schemas.microsoft.com/office/powerpoint/2010/main" val="4289837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1778"/>
          <a:stretch/>
        </p:blipFill>
        <p:spPr>
          <a:xfrm>
            <a:off x="755649" y="765175"/>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07832" y="5410035"/>
            <a:ext cx="7016260" cy="276999"/>
          </a:xfrm>
          <a:prstGeom prst="rect">
            <a:avLst/>
          </a:prstGeom>
        </p:spPr>
        <p:txBody>
          <a:bodyPr wrap="square" lIns="0" tIns="0" rIns="0" bIns="0">
            <a:spAutoFit/>
          </a:bodyPr>
          <a:lstStyle/>
          <a:p>
            <a:r>
              <a:rPr lang="en-GB" dirty="0"/>
              <a:t>The first little pig thought that straw would make a good house.</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65175"/>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07832" y="5410035"/>
            <a:ext cx="7016260" cy="276999"/>
          </a:xfrm>
          <a:prstGeom prst="rect">
            <a:avLst/>
          </a:prstGeom>
        </p:spPr>
        <p:txBody>
          <a:bodyPr wrap="square" lIns="0" tIns="0" rIns="0" bIns="0">
            <a:spAutoFit/>
          </a:bodyPr>
          <a:lstStyle/>
          <a:p>
            <a:r>
              <a:rPr lang="en-GB" dirty="0"/>
              <a:t>The second little pig thought that sticks would make a fine house.</a:t>
            </a:r>
          </a:p>
        </p:txBody>
      </p:sp>
    </p:spTree>
    <p:extLst>
      <p:ext uri="{BB962C8B-B14F-4D97-AF65-F5344CB8AC3E}">
        <p14:creationId xmlns:p14="http://schemas.microsoft.com/office/powerpoint/2010/main" val="3955805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 b="-22091"/>
          <a:stretch/>
        </p:blipFill>
        <p:spPr>
          <a:xfrm>
            <a:off x="755649" y="765175"/>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07832" y="5410035"/>
            <a:ext cx="7016260" cy="276999"/>
          </a:xfrm>
          <a:prstGeom prst="rect">
            <a:avLst/>
          </a:prstGeom>
        </p:spPr>
        <p:txBody>
          <a:bodyPr wrap="square" lIns="0" tIns="0" rIns="0" bIns="0">
            <a:spAutoFit/>
          </a:bodyPr>
          <a:lstStyle/>
          <a:p>
            <a:r>
              <a:rPr lang="en-GB" dirty="0"/>
              <a:t>The third little pig thought that bricks would make a strong house.</a:t>
            </a:r>
          </a:p>
        </p:txBody>
      </p:sp>
    </p:spTree>
    <p:extLst>
      <p:ext uri="{BB962C8B-B14F-4D97-AF65-F5344CB8AC3E}">
        <p14:creationId xmlns:p14="http://schemas.microsoft.com/office/powerpoint/2010/main" val="1698656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935487-D778-43D1-A59E-D148480347D8}"/>
              </a:ext>
            </a:extLst>
          </p:cNvPr>
          <p:cNvSpPr/>
          <p:nvPr/>
        </p:nvSpPr>
        <p:spPr>
          <a:xfrm>
            <a:off x="755649" y="765175"/>
            <a:ext cx="4712676" cy="553998"/>
          </a:xfrm>
          <a:prstGeom prst="rect">
            <a:avLst/>
          </a:prstGeom>
        </p:spPr>
        <p:txBody>
          <a:bodyPr wrap="square" lIns="0" tIns="0" rIns="0" bIns="0">
            <a:spAutoFit/>
          </a:bodyPr>
          <a:lstStyle/>
          <a:p>
            <a:r>
              <a:rPr lang="en-GB" dirty="0"/>
              <a:t>The first little pig built his house out of straw very quickly and he was very pleased with it. </a:t>
            </a:r>
          </a:p>
        </p:txBody>
      </p:sp>
      <p:pic>
        <p:nvPicPr>
          <p:cNvPr id="3" name="Picture 2">
            <a:extLst>
              <a:ext uri="{FF2B5EF4-FFF2-40B4-BE49-F238E27FC236}">
                <a16:creationId xmlns:a16="http://schemas.microsoft.com/office/drawing/2014/main" id="{790824F1-D5C9-4A22-9675-9B4A686E5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0391" y="3748839"/>
            <a:ext cx="3068012" cy="2343986"/>
          </a:xfrm>
          <a:prstGeom prst="rect">
            <a:avLst/>
          </a:prstGeom>
        </p:spPr>
      </p:pic>
      <p:pic>
        <p:nvPicPr>
          <p:cNvPr id="8" name="Picture 7">
            <a:extLst>
              <a:ext uri="{FF2B5EF4-FFF2-40B4-BE49-F238E27FC236}">
                <a16:creationId xmlns:a16="http://schemas.microsoft.com/office/drawing/2014/main" id="{E3195ABA-C802-407E-8021-6D06B42C3C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979" y="1482840"/>
            <a:ext cx="3539387" cy="2123104"/>
          </a:xfrm>
          <a:prstGeom prst="rect">
            <a:avLst/>
          </a:prstGeom>
        </p:spPr>
      </p:pic>
      <p:pic>
        <p:nvPicPr>
          <p:cNvPr id="10" name="Picture 9">
            <a:extLst>
              <a:ext uri="{FF2B5EF4-FFF2-40B4-BE49-F238E27FC236}">
                <a16:creationId xmlns:a16="http://schemas.microsoft.com/office/drawing/2014/main" id="{2887BF06-D597-4F82-8DE8-B58F696117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0340" y="1042174"/>
            <a:ext cx="3068011" cy="2578395"/>
          </a:xfrm>
          <a:prstGeom prst="rect">
            <a:avLst/>
          </a:prstGeom>
        </p:spPr>
      </p:pic>
      <p:sp>
        <p:nvSpPr>
          <p:cNvPr id="14" name="TextBox 13">
            <a:extLst>
              <a:ext uri="{FF2B5EF4-FFF2-40B4-BE49-F238E27FC236}">
                <a16:creationId xmlns:a16="http://schemas.microsoft.com/office/drawing/2014/main" id="{1D7E55F7-40A5-437D-AC74-E6F7C35665C6}"/>
              </a:ext>
            </a:extLst>
          </p:cNvPr>
          <p:cNvSpPr txBox="1"/>
          <p:nvPr/>
        </p:nvSpPr>
        <p:spPr>
          <a:xfrm>
            <a:off x="624234" y="4131236"/>
            <a:ext cx="2333321" cy="1477328"/>
          </a:xfrm>
          <a:prstGeom prst="rect">
            <a:avLst/>
          </a:prstGeom>
          <a:noFill/>
        </p:spPr>
        <p:txBody>
          <a:bodyPr wrap="square">
            <a:spAutoFit/>
          </a:bodyPr>
          <a:lstStyle/>
          <a:p>
            <a:r>
              <a:rPr lang="en-GB" dirty="0"/>
              <a:t>The second little pig built his house out of sticks very quickly and he was also very pleased with it. </a:t>
            </a:r>
          </a:p>
        </p:txBody>
      </p:sp>
      <p:sp>
        <p:nvSpPr>
          <p:cNvPr id="18" name="TextBox 17">
            <a:extLst>
              <a:ext uri="{FF2B5EF4-FFF2-40B4-BE49-F238E27FC236}">
                <a16:creationId xmlns:a16="http://schemas.microsoft.com/office/drawing/2014/main" id="{580D78C1-2B26-4C5B-B9C0-A1F82F7DE82C}"/>
              </a:ext>
            </a:extLst>
          </p:cNvPr>
          <p:cNvSpPr txBox="1"/>
          <p:nvPr/>
        </p:nvSpPr>
        <p:spPr>
          <a:xfrm>
            <a:off x="5978397" y="3669507"/>
            <a:ext cx="2409954" cy="1477328"/>
          </a:xfrm>
          <a:prstGeom prst="rect">
            <a:avLst/>
          </a:prstGeom>
          <a:noFill/>
        </p:spPr>
        <p:txBody>
          <a:bodyPr wrap="square">
            <a:spAutoFit/>
          </a:bodyPr>
          <a:lstStyle/>
          <a:p>
            <a:r>
              <a:rPr lang="en-GB" dirty="0"/>
              <a:t>It took the third little pig a long time to build his house out of bricks but he was very pleased with it. </a:t>
            </a:r>
          </a:p>
        </p:txBody>
      </p:sp>
    </p:spTree>
    <p:extLst>
      <p:ext uri="{BB962C8B-B14F-4D97-AF65-F5344CB8AC3E}">
        <p14:creationId xmlns:p14="http://schemas.microsoft.com/office/powerpoint/2010/main" val="738791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65175"/>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2321171" y="5194867"/>
            <a:ext cx="4976445" cy="830997"/>
          </a:xfrm>
          <a:prstGeom prst="rect">
            <a:avLst/>
          </a:prstGeom>
        </p:spPr>
        <p:txBody>
          <a:bodyPr wrap="square" lIns="0" tIns="0" rIns="0" bIns="0">
            <a:spAutoFit/>
          </a:bodyPr>
          <a:lstStyle/>
          <a:p>
            <a:r>
              <a:rPr lang="en-GB" dirty="0"/>
              <a:t>One day, a big bad wolf came along. </a:t>
            </a:r>
          </a:p>
          <a:p>
            <a:r>
              <a:rPr lang="en-GB" dirty="0"/>
              <a:t>He saw the first little pig in his house of straw.</a:t>
            </a:r>
          </a:p>
          <a:p>
            <a:endParaRPr lang="en-GB" dirty="0"/>
          </a:p>
        </p:txBody>
      </p:sp>
    </p:spTree>
    <p:extLst>
      <p:ext uri="{BB962C8B-B14F-4D97-AF65-F5344CB8AC3E}">
        <p14:creationId xmlns:p14="http://schemas.microsoft.com/office/powerpoint/2010/main" val="1873477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57872-CB21-46C0-8206-711F4C727B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2042"/>
          <a:stretch/>
        </p:blipFill>
        <p:spPr>
          <a:xfrm>
            <a:off x="755649" y="765175"/>
            <a:ext cx="7632701" cy="5327650"/>
          </a:xfrm>
          <a:prstGeom prst="roundRect">
            <a:avLst>
              <a:gd name="adj" fmla="val 6448"/>
            </a:avLst>
          </a:prstGeom>
          <a:solidFill>
            <a:srgbClr val="BFD95E"/>
          </a:solidFill>
        </p:spPr>
      </p:pic>
      <p:sp>
        <p:nvSpPr>
          <p:cNvPr id="7" name="Rectangle 6">
            <a:extLst>
              <a:ext uri="{FF2B5EF4-FFF2-40B4-BE49-F238E27FC236}">
                <a16:creationId xmlns:a16="http://schemas.microsoft.com/office/drawing/2014/main" id="{37935487-D778-43D1-A59E-D148480347D8}"/>
              </a:ext>
            </a:extLst>
          </p:cNvPr>
          <p:cNvSpPr/>
          <p:nvPr/>
        </p:nvSpPr>
        <p:spPr>
          <a:xfrm>
            <a:off x="1148861" y="5200729"/>
            <a:ext cx="7010399" cy="830997"/>
          </a:xfrm>
          <a:prstGeom prst="rect">
            <a:avLst/>
          </a:prstGeom>
        </p:spPr>
        <p:txBody>
          <a:bodyPr wrap="square" lIns="0" tIns="0" rIns="0" bIns="0">
            <a:spAutoFit/>
          </a:bodyPr>
          <a:lstStyle/>
          <a:p>
            <a:r>
              <a:rPr lang="en-GB" dirty="0"/>
              <a:t>“Little pig, little pig, let me come in,” he snarled. </a:t>
            </a:r>
          </a:p>
          <a:p>
            <a:r>
              <a:rPr lang="en-GB" dirty="0"/>
              <a:t>“Not by the hair on my chinny, chin, chin!” cried the first little pig.</a:t>
            </a:r>
          </a:p>
          <a:p>
            <a:endParaRPr lang="en-GB" dirty="0"/>
          </a:p>
        </p:txBody>
      </p:sp>
    </p:spTree>
    <p:extLst>
      <p:ext uri="{BB962C8B-B14F-4D97-AF65-F5344CB8AC3E}">
        <p14:creationId xmlns:p14="http://schemas.microsoft.com/office/powerpoint/2010/main" val="4266038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TotalTime>
  <Words>654</Words>
  <Application>Microsoft Office PowerPoint</Application>
  <PresentationFormat>On-screen Show (4:3)</PresentationFormat>
  <Paragraphs>39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Twinkl</vt:lpstr>
      <vt:lpstr>Arial</vt:lpstr>
      <vt:lpstr>Roboto</vt:lpstr>
      <vt:lpstr>Office Theme</vt:lpstr>
      <vt:lpstr>Disclaimer/s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Twinkl Ltd</dc:creator>
  <cp:lastModifiedBy>Twinkl Ltd</cp:lastModifiedBy>
  <cp:revision>11</cp:revision>
  <dcterms:created xsi:type="dcterms:W3CDTF">2022-05-19T12:46:02Z</dcterms:created>
  <dcterms:modified xsi:type="dcterms:W3CDTF">2022-05-19T13:44:12Z</dcterms:modified>
</cp:coreProperties>
</file>