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7" r:id="rId6"/>
    <p:sldId id="278" r:id="rId7"/>
    <p:sldId id="279"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itchFamily="2"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3B0"/>
    <a:srgbClr val="D47DB1"/>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showGuides="1">
      <p:cViewPr varScale="1">
        <p:scale>
          <a:sx n="114" d="100"/>
          <a:sy n="114" d="100"/>
        </p:scale>
        <p:origin x="1272"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0" y="5919260"/>
            <a:ext cx="128015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0259B782-3453-4D08-9618-6DDE530936F2}"/>
              </a:ext>
            </a:extLst>
          </p:cNvPr>
          <p:cNvSpPr/>
          <p:nvPr userDrawn="1"/>
        </p:nvSpPr>
        <p:spPr>
          <a:xfrm>
            <a:off x="0" y="5919260"/>
            <a:ext cx="128015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5469005"/>
            <a:ext cx="7632700" cy="495108"/>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Lent lasts for 40 days (not including Sundays). </a:t>
            </a:r>
          </a:p>
        </p:txBody>
      </p:sp>
      <p:sp>
        <p:nvSpPr>
          <p:cNvPr id="21" name="Title 20"/>
          <p:cNvSpPr>
            <a:spLocks noGrp="1"/>
          </p:cNvSpPr>
          <p:nvPr>
            <p:ph type="title"/>
          </p:nvPr>
        </p:nvSpPr>
        <p:spPr>
          <a:xfrm>
            <a:off x="461962" y="464196"/>
            <a:ext cx="8220075" cy="994306"/>
          </a:xfrm>
        </p:spPr>
        <p:txBody>
          <a:bodyPr/>
          <a:lstStyle/>
          <a:p>
            <a:r>
              <a:rPr lang="en-GB" sz="3600" dirty="0">
                <a:latin typeface="+mn-lt"/>
              </a:rPr>
              <a:t>What is Lent?</a:t>
            </a:r>
          </a:p>
        </p:txBody>
      </p:sp>
      <p:sp>
        <p:nvSpPr>
          <p:cNvPr id="5" name="Rectangle 4"/>
          <p:cNvSpPr/>
          <p:nvPr/>
        </p:nvSpPr>
        <p:spPr>
          <a:xfrm>
            <a:off x="837571" y="4985119"/>
            <a:ext cx="7632700" cy="276999"/>
          </a:xfrm>
          <a:prstGeom prst="rect">
            <a:avLst/>
          </a:prstGeom>
        </p:spPr>
        <p:txBody>
          <a:bodyPr wrap="square" lIns="0" tIns="0" rIns="0" bIns="0">
            <a:spAutoFit/>
          </a:bodyPr>
          <a:lstStyle/>
          <a:p>
            <a:pPr algn="ctr"/>
            <a:r>
              <a:rPr lang="en-GB" dirty="0"/>
              <a:t>It is a very important time for Christians.</a:t>
            </a:r>
          </a:p>
        </p:txBody>
      </p:sp>
      <p:pic>
        <p:nvPicPr>
          <p:cNvPr id="4" name="Picture 3">
            <a:extLst>
              <a:ext uri="{FF2B5EF4-FFF2-40B4-BE49-F238E27FC236}">
                <a16:creationId xmlns:a16="http://schemas.microsoft.com/office/drawing/2014/main" id="{73CD05A9-3954-46B9-B100-C37B38C1D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682" y="1393467"/>
            <a:ext cx="2624656" cy="2908426"/>
          </a:xfrm>
          <a:prstGeom prst="rect">
            <a:avLst/>
          </a:prstGeom>
        </p:spPr>
      </p:pic>
      <p:grpSp>
        <p:nvGrpSpPr>
          <p:cNvPr id="12" name="Group 11">
            <a:extLst>
              <a:ext uri="{FF2B5EF4-FFF2-40B4-BE49-F238E27FC236}">
                <a16:creationId xmlns:a16="http://schemas.microsoft.com/office/drawing/2014/main" id="{EF08B491-1096-495C-AE2F-C70D1118F3A3}"/>
              </a:ext>
            </a:extLst>
          </p:cNvPr>
          <p:cNvGrpSpPr/>
          <p:nvPr/>
        </p:nvGrpSpPr>
        <p:grpSpPr>
          <a:xfrm>
            <a:off x="4741722" y="2081355"/>
            <a:ext cx="3196847" cy="2220538"/>
            <a:chOff x="4741722" y="2081355"/>
            <a:chExt cx="3196847" cy="2220538"/>
          </a:xfrm>
        </p:grpSpPr>
        <p:pic>
          <p:nvPicPr>
            <p:cNvPr id="11" name="Picture 10">
              <a:extLst>
                <a:ext uri="{FF2B5EF4-FFF2-40B4-BE49-F238E27FC236}">
                  <a16:creationId xmlns:a16="http://schemas.microsoft.com/office/drawing/2014/main" id="{4329D0CF-ED92-4F01-AF54-117D7122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722" y="3196668"/>
              <a:ext cx="3196847" cy="1105225"/>
            </a:xfrm>
            <a:prstGeom prst="rect">
              <a:avLst/>
            </a:prstGeom>
          </p:spPr>
        </p:pic>
        <p:pic>
          <p:nvPicPr>
            <p:cNvPr id="7" name="Picture 6">
              <a:extLst>
                <a:ext uri="{FF2B5EF4-FFF2-40B4-BE49-F238E27FC236}">
                  <a16:creationId xmlns:a16="http://schemas.microsoft.com/office/drawing/2014/main" id="{18AB2C90-1369-46FF-ACD6-924144A5A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8125" y="2081355"/>
              <a:ext cx="2449798" cy="2060293"/>
            </a:xfrm>
            <a:prstGeom prst="rect">
              <a:avLst/>
            </a:prstGeom>
          </p:spPr>
        </p:pic>
      </p:grpSp>
      <p:sp>
        <p:nvSpPr>
          <p:cNvPr id="9" name="Rectangle 8">
            <a:extLst>
              <a:ext uri="{FF2B5EF4-FFF2-40B4-BE49-F238E27FC236}">
                <a16:creationId xmlns:a16="http://schemas.microsoft.com/office/drawing/2014/main" id="{C13A1B2E-2C28-403C-A8DF-3F13137218EB}"/>
              </a:ext>
            </a:extLst>
          </p:cNvPr>
          <p:cNvSpPr/>
          <p:nvPr/>
        </p:nvSpPr>
        <p:spPr>
          <a:xfrm>
            <a:off x="880615" y="4010320"/>
            <a:ext cx="3480790" cy="772107"/>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Lent is a period of time that leads up to Easter.</a:t>
            </a:r>
          </a:p>
        </p:txBody>
      </p:sp>
      <p:sp>
        <p:nvSpPr>
          <p:cNvPr id="10" name="Rectangle 9">
            <a:extLst>
              <a:ext uri="{FF2B5EF4-FFF2-40B4-BE49-F238E27FC236}">
                <a16:creationId xmlns:a16="http://schemas.microsoft.com/office/drawing/2014/main" id="{A665A834-BA72-4327-A9B1-E0440AB248DB}"/>
              </a:ext>
            </a:extLst>
          </p:cNvPr>
          <p:cNvSpPr/>
          <p:nvPr/>
        </p:nvSpPr>
        <p:spPr>
          <a:xfrm>
            <a:off x="4403563" y="4010320"/>
            <a:ext cx="3896616" cy="772107"/>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It begins on Ash Wednesday (which is the day after Pancake Day.)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02B1E4-7188-4570-89A2-0D003301E8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99"/>
          <a:stretch/>
        </p:blipFill>
        <p:spPr>
          <a:xfrm flipH="1">
            <a:off x="-369117" y="4544944"/>
            <a:ext cx="5343787" cy="3790802"/>
          </a:xfrm>
          <a:prstGeom prst="rect">
            <a:avLst/>
          </a:prstGeom>
        </p:spPr>
      </p:pic>
      <p:sp>
        <p:nvSpPr>
          <p:cNvPr id="2" name="Title 1">
            <a:extLst>
              <a:ext uri="{FF2B5EF4-FFF2-40B4-BE49-F238E27FC236}">
                <a16:creationId xmlns:a16="http://schemas.microsoft.com/office/drawing/2014/main" id="{31299B3A-5AB3-4AB6-BF1B-8C20A6DB69E3}"/>
              </a:ext>
            </a:extLst>
          </p:cNvPr>
          <p:cNvSpPr>
            <a:spLocks noGrp="1"/>
          </p:cNvSpPr>
          <p:nvPr>
            <p:ph type="title"/>
          </p:nvPr>
        </p:nvSpPr>
        <p:spPr/>
        <p:txBody>
          <a:bodyPr/>
          <a:lstStyle/>
          <a:p>
            <a:r>
              <a:rPr lang="en-GB" dirty="0"/>
              <a:t>Why is Lent 40 Days Long?</a:t>
            </a:r>
            <a:endParaRPr lang="en-AU" dirty="0"/>
          </a:p>
        </p:txBody>
      </p:sp>
      <p:sp>
        <p:nvSpPr>
          <p:cNvPr id="4" name="TextBox 3">
            <a:extLst>
              <a:ext uri="{FF2B5EF4-FFF2-40B4-BE49-F238E27FC236}">
                <a16:creationId xmlns:a16="http://schemas.microsoft.com/office/drawing/2014/main" id="{E96435DE-7659-4400-BF3F-650C70231B85}"/>
              </a:ext>
            </a:extLst>
          </p:cNvPr>
          <p:cNvSpPr txBox="1"/>
          <p:nvPr/>
        </p:nvSpPr>
        <p:spPr>
          <a:xfrm>
            <a:off x="660062" y="1473201"/>
            <a:ext cx="7814345" cy="646331"/>
          </a:xfrm>
          <a:prstGeom prst="rect">
            <a:avLst/>
          </a:prstGeom>
          <a:noFill/>
        </p:spPr>
        <p:txBody>
          <a:bodyPr wrap="square">
            <a:spAutoFit/>
          </a:bodyPr>
          <a:lstStyle/>
          <a:p>
            <a:pPr algn="ctr" eaLnBrk="1" hangingPunct="1">
              <a:lnSpc>
                <a:spcPct val="100000"/>
              </a:lnSpc>
              <a:spcBef>
                <a:spcPct val="0"/>
              </a:spcBef>
              <a:buFontTx/>
              <a:buNone/>
            </a:pPr>
            <a:r>
              <a:rPr lang="en-GB" altLang="en-US" dirty="0">
                <a:solidFill>
                  <a:schemeClr val="tx1"/>
                </a:solidFill>
              </a:rPr>
              <a:t>Lent is 40 days long because this is how </a:t>
            </a:r>
            <a:br>
              <a:rPr lang="en-GB" altLang="en-US" dirty="0">
                <a:solidFill>
                  <a:schemeClr val="tx1"/>
                </a:solidFill>
              </a:rPr>
            </a:br>
            <a:r>
              <a:rPr lang="en-GB" altLang="en-US" dirty="0">
                <a:solidFill>
                  <a:schemeClr val="tx1"/>
                </a:solidFill>
              </a:rPr>
              <a:t>long Jesus spent in the desert to be with God.</a:t>
            </a:r>
          </a:p>
        </p:txBody>
      </p:sp>
      <p:sp>
        <p:nvSpPr>
          <p:cNvPr id="5" name="Rectangle 4">
            <a:extLst>
              <a:ext uri="{FF2B5EF4-FFF2-40B4-BE49-F238E27FC236}">
                <a16:creationId xmlns:a16="http://schemas.microsoft.com/office/drawing/2014/main" id="{F7F18EE1-6F4D-4DA0-9ACC-C3C1DE85A3B2}"/>
              </a:ext>
            </a:extLst>
          </p:cNvPr>
          <p:cNvSpPr/>
          <p:nvPr/>
        </p:nvSpPr>
        <p:spPr>
          <a:xfrm>
            <a:off x="1954635" y="3344837"/>
            <a:ext cx="6351991" cy="1049106"/>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ctr"/>
            <a:r>
              <a:rPr lang="en-GB" dirty="0"/>
              <a:t>During this time he had no food and nothing to drink. He was also tempted by the Devil. Christians use Lent as a time to think about Jesus.</a:t>
            </a:r>
          </a:p>
        </p:txBody>
      </p:sp>
      <p:pic>
        <p:nvPicPr>
          <p:cNvPr id="7" name="Picture 6">
            <a:extLst>
              <a:ext uri="{FF2B5EF4-FFF2-40B4-BE49-F238E27FC236}">
                <a16:creationId xmlns:a16="http://schemas.microsoft.com/office/drawing/2014/main" id="{41A0A284-624A-4B6D-B209-F63DCE56F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987" y="2287310"/>
            <a:ext cx="1757282" cy="5560589"/>
          </a:xfrm>
          <a:prstGeom prst="rect">
            <a:avLst/>
          </a:prstGeom>
        </p:spPr>
      </p:pic>
    </p:spTree>
    <p:extLst>
      <p:ext uri="{BB962C8B-B14F-4D97-AF65-F5344CB8AC3E}">
        <p14:creationId xmlns:p14="http://schemas.microsoft.com/office/powerpoint/2010/main" val="164026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FEAC-BE81-47CF-BC7E-0E0E186E62FC}"/>
              </a:ext>
            </a:extLst>
          </p:cNvPr>
          <p:cNvSpPr>
            <a:spLocks noGrp="1"/>
          </p:cNvSpPr>
          <p:nvPr>
            <p:ph type="title"/>
          </p:nvPr>
        </p:nvSpPr>
        <p:spPr>
          <a:xfrm>
            <a:off x="457198" y="722176"/>
            <a:ext cx="8220075" cy="994306"/>
          </a:xfrm>
        </p:spPr>
        <p:txBody>
          <a:bodyPr/>
          <a:lstStyle/>
          <a:p>
            <a:pPr algn="ctr"/>
            <a:r>
              <a:rPr lang="en-GB" dirty="0"/>
              <a:t>What Do Christians </a:t>
            </a:r>
            <a:br>
              <a:rPr lang="en-GB" dirty="0"/>
            </a:br>
            <a:r>
              <a:rPr lang="en-GB" dirty="0"/>
              <a:t>Do During Lent?</a:t>
            </a:r>
            <a:endParaRPr lang="en-AU" dirty="0"/>
          </a:p>
        </p:txBody>
      </p:sp>
      <p:sp>
        <p:nvSpPr>
          <p:cNvPr id="4" name="TextBox 3">
            <a:extLst>
              <a:ext uri="{FF2B5EF4-FFF2-40B4-BE49-F238E27FC236}">
                <a16:creationId xmlns:a16="http://schemas.microsoft.com/office/drawing/2014/main" id="{097F9261-0C4C-4AB0-A9EB-EA295CB4170F}"/>
              </a:ext>
            </a:extLst>
          </p:cNvPr>
          <p:cNvSpPr txBox="1"/>
          <p:nvPr/>
        </p:nvSpPr>
        <p:spPr>
          <a:xfrm>
            <a:off x="1870174" y="1979369"/>
            <a:ext cx="5394121" cy="923330"/>
          </a:xfrm>
          <a:prstGeom prst="rect">
            <a:avLst/>
          </a:prstGeom>
          <a:noFill/>
        </p:spPr>
        <p:txBody>
          <a:bodyPr wrap="square">
            <a:spAutoFit/>
          </a:bodyPr>
          <a:lstStyle/>
          <a:p>
            <a:pPr algn="ctr" eaLnBrk="1" hangingPunct="1">
              <a:lnSpc>
                <a:spcPct val="100000"/>
              </a:lnSpc>
              <a:spcBef>
                <a:spcPct val="0"/>
              </a:spcBef>
              <a:buFontTx/>
              <a:buNone/>
            </a:pPr>
            <a:r>
              <a:rPr lang="en-GB" altLang="en-US" dirty="0">
                <a:solidFill>
                  <a:schemeClr val="tx1"/>
                </a:solidFill>
              </a:rPr>
              <a:t>In the past, Christians would give up all ‘rich’ food and drink during Lent. This meant food such as meat, eggs, fats and milk products weren’t eaten.</a:t>
            </a:r>
          </a:p>
        </p:txBody>
      </p:sp>
      <p:pic>
        <p:nvPicPr>
          <p:cNvPr id="7" name="Picture 6">
            <a:extLst>
              <a:ext uri="{FF2B5EF4-FFF2-40B4-BE49-F238E27FC236}">
                <a16:creationId xmlns:a16="http://schemas.microsoft.com/office/drawing/2014/main" id="{45CCE027-D213-4A70-BF71-E995F3EAC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8674" y="3182364"/>
            <a:ext cx="4782595" cy="3229273"/>
          </a:xfrm>
          <a:prstGeom prst="rect">
            <a:avLst/>
          </a:prstGeom>
        </p:spPr>
      </p:pic>
      <p:sp>
        <p:nvSpPr>
          <p:cNvPr id="5" name="Rectangle 4">
            <a:extLst>
              <a:ext uri="{FF2B5EF4-FFF2-40B4-BE49-F238E27FC236}">
                <a16:creationId xmlns:a16="http://schemas.microsoft.com/office/drawing/2014/main" id="{E40E1B37-223C-485D-A989-2E9FE0A91FA9}"/>
              </a:ext>
            </a:extLst>
          </p:cNvPr>
          <p:cNvSpPr/>
          <p:nvPr/>
        </p:nvSpPr>
        <p:spPr>
          <a:xfrm>
            <a:off x="696286" y="4133947"/>
            <a:ext cx="3002388" cy="1326105"/>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People used up their ‘rich’ foods before Lent began by making pancakes. This is why we have Pancake Day.</a:t>
            </a:r>
          </a:p>
        </p:txBody>
      </p:sp>
    </p:spTree>
    <p:extLst>
      <p:ext uri="{BB962C8B-B14F-4D97-AF65-F5344CB8AC3E}">
        <p14:creationId xmlns:p14="http://schemas.microsoft.com/office/powerpoint/2010/main" val="6817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EB1515-8A6C-4D04-A3D6-CD7681F8B13D}"/>
              </a:ext>
            </a:extLst>
          </p:cNvPr>
          <p:cNvSpPr>
            <a:spLocks noGrp="1"/>
          </p:cNvSpPr>
          <p:nvPr>
            <p:ph type="title"/>
          </p:nvPr>
        </p:nvSpPr>
        <p:spPr>
          <a:xfrm>
            <a:off x="457198" y="722176"/>
            <a:ext cx="8220075" cy="994306"/>
          </a:xfrm>
        </p:spPr>
        <p:txBody>
          <a:bodyPr/>
          <a:lstStyle/>
          <a:p>
            <a:pPr algn="ctr"/>
            <a:r>
              <a:rPr lang="en-GB" dirty="0"/>
              <a:t>What Do Christians </a:t>
            </a:r>
            <a:br>
              <a:rPr lang="en-GB" dirty="0"/>
            </a:br>
            <a:r>
              <a:rPr lang="en-GB" dirty="0"/>
              <a:t>Do During Lent?</a:t>
            </a:r>
            <a:endParaRPr lang="en-AU" dirty="0"/>
          </a:p>
        </p:txBody>
      </p:sp>
      <p:sp>
        <p:nvSpPr>
          <p:cNvPr id="5" name="Rectangle 4">
            <a:extLst>
              <a:ext uri="{FF2B5EF4-FFF2-40B4-BE49-F238E27FC236}">
                <a16:creationId xmlns:a16="http://schemas.microsoft.com/office/drawing/2014/main" id="{9EA0BA08-AEC6-433F-9F64-9F762C3B0B7D}"/>
              </a:ext>
            </a:extLst>
          </p:cNvPr>
          <p:cNvSpPr/>
          <p:nvPr/>
        </p:nvSpPr>
        <p:spPr>
          <a:xfrm>
            <a:off x="713064" y="2233327"/>
            <a:ext cx="6291744" cy="1049106"/>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During Lent, many Christians try to ‘give up’ or ‘stop having’ something they like. It might be chocolate or something like video games.</a:t>
            </a:r>
          </a:p>
        </p:txBody>
      </p:sp>
      <p:pic>
        <p:nvPicPr>
          <p:cNvPr id="7" name="Picture 6">
            <a:extLst>
              <a:ext uri="{FF2B5EF4-FFF2-40B4-BE49-F238E27FC236}">
                <a16:creationId xmlns:a16="http://schemas.microsoft.com/office/drawing/2014/main" id="{E8D764F4-4312-4495-8A97-1B3F77F82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9285" y="1912690"/>
            <a:ext cx="1675888" cy="1891717"/>
          </a:xfrm>
          <a:prstGeom prst="rect">
            <a:avLst/>
          </a:prstGeom>
        </p:spPr>
      </p:pic>
      <p:pic>
        <p:nvPicPr>
          <p:cNvPr id="9" name="Picture 8">
            <a:extLst>
              <a:ext uri="{FF2B5EF4-FFF2-40B4-BE49-F238E27FC236}">
                <a16:creationId xmlns:a16="http://schemas.microsoft.com/office/drawing/2014/main" id="{87552746-1528-41DD-A72B-B6E546639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11029">
            <a:off x="6269672" y="2955198"/>
            <a:ext cx="1099224" cy="654472"/>
          </a:xfrm>
          <a:prstGeom prst="rect">
            <a:avLst/>
          </a:prstGeom>
        </p:spPr>
      </p:pic>
      <p:sp>
        <p:nvSpPr>
          <p:cNvPr id="11" name="TextBox 10">
            <a:extLst>
              <a:ext uri="{FF2B5EF4-FFF2-40B4-BE49-F238E27FC236}">
                <a16:creationId xmlns:a16="http://schemas.microsoft.com/office/drawing/2014/main" id="{A5F78E70-B2FE-463F-AA29-332D98E1CE6E}"/>
              </a:ext>
            </a:extLst>
          </p:cNvPr>
          <p:cNvSpPr txBox="1"/>
          <p:nvPr/>
        </p:nvSpPr>
        <p:spPr>
          <a:xfrm>
            <a:off x="669869" y="3426903"/>
            <a:ext cx="4636238" cy="1200329"/>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rPr>
              <a:t>They do this to remember Jesus’ struggles in the desert, when he didn’t have food or drink and also to see if they can resist being tempted, like Jesus did in the desert.</a:t>
            </a:r>
          </a:p>
        </p:txBody>
      </p:sp>
      <p:sp>
        <p:nvSpPr>
          <p:cNvPr id="14" name="Rectangle 13">
            <a:extLst>
              <a:ext uri="{FF2B5EF4-FFF2-40B4-BE49-F238E27FC236}">
                <a16:creationId xmlns:a16="http://schemas.microsoft.com/office/drawing/2014/main" id="{E5886F42-E9E7-4C24-AE9F-91398E539247}"/>
              </a:ext>
            </a:extLst>
          </p:cNvPr>
          <p:cNvSpPr/>
          <p:nvPr/>
        </p:nvSpPr>
        <p:spPr>
          <a:xfrm>
            <a:off x="1610687" y="5267274"/>
            <a:ext cx="6291744" cy="495108"/>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r"/>
            <a:r>
              <a:rPr lang="en-GB" dirty="0"/>
              <a:t>Lots of churches also hold special Lent services.</a:t>
            </a:r>
          </a:p>
        </p:txBody>
      </p:sp>
      <p:pic>
        <p:nvPicPr>
          <p:cNvPr id="13" name="Picture 12">
            <a:extLst>
              <a:ext uri="{FF2B5EF4-FFF2-40B4-BE49-F238E27FC236}">
                <a16:creationId xmlns:a16="http://schemas.microsoft.com/office/drawing/2014/main" id="{83C6EE54-083B-449D-8171-885BABBBF7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366" b="17277"/>
          <a:stretch/>
        </p:blipFill>
        <p:spPr>
          <a:xfrm>
            <a:off x="1300294" y="4914664"/>
            <a:ext cx="1439589" cy="1200329"/>
          </a:xfrm>
          <a:prstGeom prst="roundRect">
            <a:avLst>
              <a:gd name="adj" fmla="val 10377"/>
            </a:avLst>
          </a:prstGeom>
          <a:ln w="38100">
            <a:solidFill>
              <a:srgbClr val="A873B0"/>
            </a:solidFill>
          </a:ln>
        </p:spPr>
      </p:pic>
    </p:spTree>
    <p:extLst>
      <p:ext uri="{BB962C8B-B14F-4D97-AF65-F5344CB8AC3E}">
        <p14:creationId xmlns:p14="http://schemas.microsoft.com/office/powerpoint/2010/main" val="289147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E788B-7060-49B6-BD58-0EC1EC3BED59}"/>
              </a:ext>
            </a:extLst>
          </p:cNvPr>
          <p:cNvSpPr/>
          <p:nvPr/>
        </p:nvSpPr>
        <p:spPr>
          <a:xfrm>
            <a:off x="2340527" y="2081453"/>
            <a:ext cx="6083397" cy="772107"/>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dirty="0"/>
              <a:t>Lent ends at Easter, when Christians remember </a:t>
            </a:r>
          </a:p>
          <a:p>
            <a:pPr lvl="1"/>
            <a:r>
              <a:rPr lang="en-GB" dirty="0"/>
              <a:t>when Jesus died on the cross and came back to life.</a:t>
            </a:r>
          </a:p>
        </p:txBody>
      </p:sp>
      <p:sp>
        <p:nvSpPr>
          <p:cNvPr id="2" name="Title 1">
            <a:extLst>
              <a:ext uri="{FF2B5EF4-FFF2-40B4-BE49-F238E27FC236}">
                <a16:creationId xmlns:a16="http://schemas.microsoft.com/office/drawing/2014/main" id="{9C73A3AA-54FD-44C4-84A5-AC0DB87DBF23}"/>
              </a:ext>
            </a:extLst>
          </p:cNvPr>
          <p:cNvSpPr>
            <a:spLocks noGrp="1"/>
          </p:cNvSpPr>
          <p:nvPr>
            <p:ph type="title"/>
          </p:nvPr>
        </p:nvSpPr>
        <p:spPr/>
        <p:txBody>
          <a:bodyPr/>
          <a:lstStyle/>
          <a:p>
            <a:r>
              <a:rPr lang="en-AU" dirty="0"/>
              <a:t>When Does Lent Finish?</a:t>
            </a:r>
          </a:p>
        </p:txBody>
      </p:sp>
      <p:pic>
        <p:nvPicPr>
          <p:cNvPr id="6" name="Picture 5">
            <a:extLst>
              <a:ext uri="{FF2B5EF4-FFF2-40B4-BE49-F238E27FC236}">
                <a16:creationId xmlns:a16="http://schemas.microsoft.com/office/drawing/2014/main" id="{C5598C5B-B0CE-4D5A-B74B-2E4FF42AA9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7" y="1473201"/>
            <a:ext cx="3024382" cy="5775712"/>
          </a:xfrm>
          <a:prstGeom prst="rect">
            <a:avLst/>
          </a:prstGeom>
        </p:spPr>
      </p:pic>
    </p:spTree>
    <p:extLst>
      <p:ext uri="{BB962C8B-B14F-4D97-AF65-F5344CB8AC3E}">
        <p14:creationId xmlns:p14="http://schemas.microsoft.com/office/powerpoint/2010/main" val="224508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B3E3-A05B-4ADC-B42B-33D476C9ED35}"/>
              </a:ext>
            </a:extLst>
          </p:cNvPr>
          <p:cNvSpPr>
            <a:spLocks noGrp="1"/>
          </p:cNvSpPr>
          <p:nvPr>
            <p:ph type="title"/>
          </p:nvPr>
        </p:nvSpPr>
        <p:spPr>
          <a:xfrm>
            <a:off x="457198" y="713787"/>
            <a:ext cx="8220075" cy="994306"/>
          </a:xfrm>
        </p:spPr>
        <p:txBody>
          <a:bodyPr/>
          <a:lstStyle/>
          <a:p>
            <a:r>
              <a:rPr lang="en-GB" dirty="0"/>
              <a:t>What Would You </a:t>
            </a:r>
            <a:br>
              <a:rPr lang="en-GB" dirty="0"/>
            </a:br>
            <a:r>
              <a:rPr lang="en-GB" dirty="0"/>
              <a:t>Give Up for Lent?</a:t>
            </a:r>
            <a:endParaRPr lang="en-AU" dirty="0"/>
          </a:p>
        </p:txBody>
      </p:sp>
      <p:sp>
        <p:nvSpPr>
          <p:cNvPr id="6" name="TextBox 5">
            <a:extLst>
              <a:ext uri="{FF2B5EF4-FFF2-40B4-BE49-F238E27FC236}">
                <a16:creationId xmlns:a16="http://schemas.microsoft.com/office/drawing/2014/main" id="{907E577E-667D-42EE-9603-D30718E5BC53}"/>
              </a:ext>
            </a:extLst>
          </p:cNvPr>
          <p:cNvSpPr txBox="1"/>
          <p:nvPr/>
        </p:nvSpPr>
        <p:spPr>
          <a:xfrm>
            <a:off x="738230" y="1923372"/>
            <a:ext cx="7824462" cy="646331"/>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rPr>
              <a:t>Lent is a time for Christians to remember Jesus’ struggles</a:t>
            </a:r>
            <a:br>
              <a:rPr lang="en-GB" altLang="en-US" dirty="0">
                <a:solidFill>
                  <a:schemeClr val="tx1"/>
                </a:solidFill>
              </a:rPr>
            </a:br>
            <a:r>
              <a:rPr lang="en-GB" altLang="en-US" dirty="0">
                <a:solidFill>
                  <a:schemeClr val="tx1"/>
                </a:solidFill>
              </a:rPr>
              <a:t>in the desert and how he didn’t give in to temptation.</a:t>
            </a:r>
          </a:p>
        </p:txBody>
      </p:sp>
      <p:sp>
        <p:nvSpPr>
          <p:cNvPr id="7" name="Rectangle 6">
            <a:extLst>
              <a:ext uri="{FF2B5EF4-FFF2-40B4-BE49-F238E27FC236}">
                <a16:creationId xmlns:a16="http://schemas.microsoft.com/office/drawing/2014/main" id="{760B9AA2-4945-4A74-83FF-FF057268CDD9}"/>
              </a:ext>
            </a:extLst>
          </p:cNvPr>
          <p:cNvSpPr/>
          <p:nvPr/>
        </p:nvSpPr>
        <p:spPr>
          <a:xfrm>
            <a:off x="738230" y="3560862"/>
            <a:ext cx="6560191" cy="772107"/>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If you were giving up something for Lent, </a:t>
            </a:r>
          </a:p>
          <a:p>
            <a:r>
              <a:rPr lang="en-GB" dirty="0"/>
              <a:t>what would it be?</a:t>
            </a:r>
          </a:p>
        </p:txBody>
      </p:sp>
      <p:sp>
        <p:nvSpPr>
          <p:cNvPr id="8" name="Rectangle 7">
            <a:extLst>
              <a:ext uri="{FF2B5EF4-FFF2-40B4-BE49-F238E27FC236}">
                <a16:creationId xmlns:a16="http://schemas.microsoft.com/office/drawing/2014/main" id="{459A1D55-AABD-4925-B249-BAEE3E604A6E}"/>
              </a:ext>
            </a:extLst>
          </p:cNvPr>
          <p:cNvSpPr/>
          <p:nvPr/>
        </p:nvSpPr>
        <p:spPr>
          <a:xfrm>
            <a:off x="738230" y="4664784"/>
            <a:ext cx="6560191" cy="495108"/>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Why would it be difficult for you to give it up?</a:t>
            </a:r>
          </a:p>
        </p:txBody>
      </p:sp>
      <p:pic>
        <p:nvPicPr>
          <p:cNvPr id="4" name="Picture 3">
            <a:extLst>
              <a:ext uri="{FF2B5EF4-FFF2-40B4-BE49-F238E27FC236}">
                <a16:creationId xmlns:a16="http://schemas.microsoft.com/office/drawing/2014/main" id="{79060103-38B6-4910-964B-ED5C6FF99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4388" y="2784982"/>
            <a:ext cx="1911832" cy="4987255"/>
          </a:xfrm>
          <a:prstGeom prst="rect">
            <a:avLst/>
          </a:prstGeom>
        </p:spPr>
      </p:pic>
      <p:grpSp>
        <p:nvGrpSpPr>
          <p:cNvPr id="13" name="Group 12">
            <a:extLst>
              <a:ext uri="{FF2B5EF4-FFF2-40B4-BE49-F238E27FC236}">
                <a16:creationId xmlns:a16="http://schemas.microsoft.com/office/drawing/2014/main" id="{732BEFB9-8B7E-4C52-B235-B41C5607061B}"/>
              </a:ext>
            </a:extLst>
          </p:cNvPr>
          <p:cNvGrpSpPr/>
          <p:nvPr/>
        </p:nvGrpSpPr>
        <p:grpSpPr>
          <a:xfrm>
            <a:off x="6862194" y="1107765"/>
            <a:ext cx="2390349" cy="2048596"/>
            <a:chOff x="6862194" y="1107765"/>
            <a:chExt cx="2390349" cy="2048596"/>
          </a:xfrm>
        </p:grpSpPr>
        <p:pic>
          <p:nvPicPr>
            <p:cNvPr id="10" name="Picture 9">
              <a:extLst>
                <a:ext uri="{FF2B5EF4-FFF2-40B4-BE49-F238E27FC236}">
                  <a16:creationId xmlns:a16="http://schemas.microsoft.com/office/drawing/2014/main" id="{36A085FD-6959-4511-A05A-02DF99BEE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194" y="1107765"/>
              <a:ext cx="2390349" cy="2048596"/>
            </a:xfrm>
            <a:prstGeom prst="rect">
              <a:avLst/>
            </a:prstGeom>
          </p:spPr>
        </p:pic>
        <p:pic>
          <p:nvPicPr>
            <p:cNvPr id="12" name="Picture 11">
              <a:extLst>
                <a:ext uri="{FF2B5EF4-FFF2-40B4-BE49-F238E27FC236}">
                  <a16:creationId xmlns:a16="http://schemas.microsoft.com/office/drawing/2014/main" id="{0CA0F2EC-E8EC-4DD3-B003-EDE14FAEF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25569">
              <a:off x="7664163" y="1530167"/>
              <a:ext cx="786408" cy="786408"/>
            </a:xfrm>
            <a:prstGeom prst="rect">
              <a:avLst/>
            </a:prstGeom>
          </p:spPr>
        </p:pic>
      </p:grpSp>
    </p:spTree>
    <p:extLst>
      <p:ext uri="{BB962C8B-B14F-4D97-AF65-F5344CB8AC3E}">
        <p14:creationId xmlns:p14="http://schemas.microsoft.com/office/powerpoint/2010/main" val="9816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24</TotalTime>
  <Words>341</Words>
  <Application>Microsoft Office PowerPoint</Application>
  <PresentationFormat>On-screen Show (4:3)</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Twinkl</vt:lpstr>
      <vt:lpstr>Calibri</vt:lpstr>
      <vt:lpstr>Office Theme</vt:lpstr>
      <vt:lpstr>PowerPoint Presentation</vt:lpstr>
      <vt:lpstr>What is Lent?</vt:lpstr>
      <vt:lpstr>Why is Lent 40 Days Long?</vt:lpstr>
      <vt:lpstr>What Do Christians  Do During Lent?</vt:lpstr>
      <vt:lpstr>What Do Christians  Do During Lent?</vt:lpstr>
      <vt:lpstr>When Does Lent Finish?</vt:lpstr>
      <vt:lpstr>What Would You  Give Up for Lent?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Twinkl A5</cp:lastModifiedBy>
  <cp:revision>9</cp:revision>
  <dcterms:created xsi:type="dcterms:W3CDTF">2020-12-16T01:07:45Z</dcterms:created>
  <dcterms:modified xsi:type="dcterms:W3CDTF">2020-12-16T01:32:51Z</dcterms:modified>
</cp:coreProperties>
</file>