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0" r:id="rId4"/>
    <p:sldMasterId id="2147483719" r:id="rId5"/>
    <p:sldMasterId id="2147483702" r:id="rId6"/>
    <p:sldMasterId id="2147483704" r:id="rId7"/>
    <p:sldMasterId id="2147483754" r:id="rId8"/>
  </p:sldMasterIdLst>
  <p:notesMasterIdLst>
    <p:notesMasterId r:id="rId25"/>
  </p:notesMasterIdLst>
  <p:handoutMasterIdLst>
    <p:handoutMasterId r:id="rId26"/>
  </p:handoutMasterIdLst>
  <p:sldIdLst>
    <p:sldId id="455" r:id="rId9"/>
    <p:sldId id="448" r:id="rId10"/>
    <p:sldId id="421" r:id="rId11"/>
    <p:sldId id="462" r:id="rId12"/>
    <p:sldId id="419" r:id="rId13"/>
    <p:sldId id="470" r:id="rId14"/>
    <p:sldId id="463" r:id="rId15"/>
    <p:sldId id="467" r:id="rId16"/>
    <p:sldId id="465" r:id="rId17"/>
    <p:sldId id="434" r:id="rId18"/>
    <p:sldId id="413" r:id="rId19"/>
    <p:sldId id="461" r:id="rId20"/>
    <p:sldId id="432" r:id="rId21"/>
    <p:sldId id="471" r:id="rId22"/>
    <p:sldId id="429" r:id="rId23"/>
    <p:sldId id="472" r:id="rId24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/>
    <p:restoredTop sz="49671"/>
  </p:normalViewPr>
  <p:slideViewPr>
    <p:cSldViewPr snapToGrid="0">
      <p:cViewPr varScale="1">
        <p:scale>
          <a:sx n="29" d="100"/>
          <a:sy n="29" d="100"/>
        </p:scale>
        <p:origin x="146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Paxton" userId="S::spaxton@wandlelearningpartnership.org.uk::2df68680-0ec5-4347-a5b4-6b217d65efa5" providerId="AD" clId="Web-{3B359B7C-888F-373A-17D9-9F69D583243C}"/>
    <pc:docChg chg="modSld">
      <pc:chgData name="Sarah Paxton" userId="S::spaxton@wandlelearningpartnership.org.uk::2df68680-0ec5-4347-a5b4-6b217d65efa5" providerId="AD" clId="Web-{3B359B7C-888F-373A-17D9-9F69D583243C}" dt="2023-05-10T11:19:13.164" v="26"/>
      <pc:docMkLst>
        <pc:docMk/>
      </pc:docMkLst>
      <pc:sldChg chg="modNotes">
        <pc:chgData name="Sarah Paxton" userId="S::spaxton@wandlelearningpartnership.org.uk::2df68680-0ec5-4347-a5b4-6b217d65efa5" providerId="AD" clId="Web-{3B359B7C-888F-373A-17D9-9F69D583243C}" dt="2023-05-10T11:19:13.164" v="26"/>
        <pc:sldMkLst>
          <pc:docMk/>
          <pc:sldMk cId="676117910" sldId="447"/>
        </pc:sldMkLst>
      </pc:sldChg>
    </pc:docChg>
  </pc:docChgLst>
  <pc:docChgLst>
    <pc:chgData name="Sarah Paxton" userId="S::spaxton@wandlelearningpartnership.org.uk::2df68680-0ec5-4347-a5b4-6b217d65efa5" providerId="AD" clId="Web-{727F27E1-C22C-5523-FE38-F7D0A0558772}"/>
    <pc:docChg chg="modSld">
      <pc:chgData name="Sarah Paxton" userId="S::spaxton@wandlelearningpartnership.org.uk::2df68680-0ec5-4347-a5b4-6b217d65efa5" providerId="AD" clId="Web-{727F27E1-C22C-5523-FE38-F7D0A0558772}" dt="2023-05-09T09:41:30.154" v="11" actId="14100"/>
      <pc:docMkLst>
        <pc:docMk/>
      </pc:docMkLst>
      <pc:sldChg chg="modSp">
        <pc:chgData name="Sarah Paxton" userId="S::spaxton@wandlelearningpartnership.org.uk::2df68680-0ec5-4347-a5b4-6b217d65efa5" providerId="AD" clId="Web-{727F27E1-C22C-5523-FE38-F7D0A0558772}" dt="2023-05-09T09:41:30.154" v="11" actId="14100"/>
        <pc:sldMkLst>
          <pc:docMk/>
          <pc:sldMk cId="322712400" sldId="380"/>
        </pc:sldMkLst>
        <pc:spChg chg="mod">
          <ac:chgData name="Sarah Paxton" userId="S::spaxton@wandlelearningpartnership.org.uk::2df68680-0ec5-4347-a5b4-6b217d65efa5" providerId="AD" clId="Web-{727F27E1-C22C-5523-FE38-F7D0A0558772}" dt="2023-05-09T09:41:30.154" v="11" actId="14100"/>
          <ac:spMkLst>
            <pc:docMk/>
            <pc:sldMk cId="322712400" sldId="380"/>
            <ac:spMk id="4" creationId="{8481A8C2-E3D2-5A46-8FC1-D043DCBCF8E8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0:59.230" v="3" actId="20577"/>
        <pc:sldMkLst>
          <pc:docMk/>
          <pc:sldMk cId="1408549451" sldId="422"/>
        </pc:sldMkLst>
        <pc:spChg chg="mod">
          <ac:chgData name="Sarah Paxton" userId="S::spaxton@wandlelearningpartnership.org.uk::2df68680-0ec5-4347-a5b4-6b217d65efa5" providerId="AD" clId="Web-{727F27E1-C22C-5523-FE38-F7D0A0558772}" dt="2023-05-09T09:40:59.230" v="3" actId="20577"/>
          <ac:spMkLst>
            <pc:docMk/>
            <pc:sldMk cId="1408549451" sldId="422"/>
            <ac:spMk id="3" creationId="{8094F2CC-1E17-114E-BB98-903957021FB5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02.856" v="4" actId="20577"/>
        <pc:sldMkLst>
          <pc:docMk/>
          <pc:sldMk cId="3411190576" sldId="429"/>
        </pc:sldMkLst>
        <pc:spChg chg="mod">
          <ac:chgData name="Sarah Paxton" userId="S::spaxton@wandlelearningpartnership.org.uk::2df68680-0ec5-4347-a5b4-6b217d65efa5" providerId="AD" clId="Web-{727F27E1-C22C-5523-FE38-F7D0A0558772}" dt="2023-05-09T09:41:02.856" v="4" actId="20577"/>
          <ac:spMkLst>
            <pc:docMk/>
            <pc:sldMk cId="3411190576" sldId="429"/>
            <ac:spMk id="4" creationId="{1D0C56A2-B8FB-0E4C-9808-4C8445824CFE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23.685" v="9" actId="14100"/>
        <pc:sldMkLst>
          <pc:docMk/>
          <pc:sldMk cId="878290481" sldId="432"/>
        </pc:sldMkLst>
        <pc:spChg chg="mod">
          <ac:chgData name="Sarah Paxton" userId="S::spaxton@wandlelearningpartnership.org.uk::2df68680-0ec5-4347-a5b4-6b217d65efa5" providerId="AD" clId="Web-{727F27E1-C22C-5523-FE38-F7D0A0558772}" dt="2023-05-09T09:41:23.685" v="9" actId="14100"/>
          <ac:spMkLst>
            <pc:docMk/>
            <pc:sldMk cId="878290481" sldId="432"/>
            <ac:spMk id="3" creationId="{ED26F458-A726-794D-91AB-7485E77815F9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19.372" v="8" actId="20577"/>
        <pc:sldMkLst>
          <pc:docMk/>
          <pc:sldMk cId="3465361998" sldId="461"/>
        </pc:sldMkLst>
        <pc:spChg chg="mod">
          <ac:chgData name="Sarah Paxton" userId="S::spaxton@wandlelearningpartnership.org.uk::2df68680-0ec5-4347-a5b4-6b217d65efa5" providerId="AD" clId="Web-{727F27E1-C22C-5523-FE38-F7D0A0558772}" dt="2023-05-09T09:41:19.372" v="8" actId="20577"/>
          <ac:spMkLst>
            <pc:docMk/>
            <pc:sldMk cId="3465361998" sldId="461"/>
            <ac:spMk id="3" creationId="{0C2C5322-C816-CC44-B38C-334FC281CAFF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11.419" v="6" actId="20577"/>
        <pc:sldMkLst>
          <pc:docMk/>
          <pc:sldMk cId="3475107775" sldId="468"/>
        </pc:sldMkLst>
        <pc:spChg chg="mod">
          <ac:chgData name="Sarah Paxton" userId="S::spaxton@wandlelearningpartnership.org.uk::2df68680-0ec5-4347-a5b4-6b217d65efa5" providerId="AD" clId="Web-{727F27E1-C22C-5523-FE38-F7D0A0558772}" dt="2023-05-09T09:41:11.419" v="6" actId="20577"/>
          <ac:spMkLst>
            <pc:docMk/>
            <pc:sldMk cId="3475107775" sldId="468"/>
            <ac:spMk id="3" creationId="{5D77FC48-7961-9849-B44F-999E708DB610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07.481" v="5" actId="20577"/>
        <pc:sldMkLst>
          <pc:docMk/>
          <pc:sldMk cId="2236848582" sldId="471"/>
        </pc:sldMkLst>
        <pc:spChg chg="mod">
          <ac:chgData name="Sarah Paxton" userId="S::spaxton@wandlelearningpartnership.org.uk::2df68680-0ec5-4347-a5b4-6b217d65efa5" providerId="AD" clId="Web-{727F27E1-C22C-5523-FE38-F7D0A0558772}" dt="2023-05-09T09:41:07.481" v="5" actId="20577"/>
          <ac:spMkLst>
            <pc:docMk/>
            <pc:sldMk cId="2236848582" sldId="471"/>
            <ac:spMk id="3" creationId="{3CCC3174-A965-58E1-2875-FDECF04DA543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0:53.027" v="2" actId="1076"/>
        <pc:sldMkLst>
          <pc:docMk/>
          <pc:sldMk cId="571224166" sldId="472"/>
        </pc:sldMkLst>
        <pc:spChg chg="mod">
          <ac:chgData name="Sarah Paxton" userId="S::spaxton@wandlelearningpartnership.org.uk::2df68680-0ec5-4347-a5b4-6b217d65efa5" providerId="AD" clId="Web-{727F27E1-C22C-5523-FE38-F7D0A0558772}" dt="2023-05-09T09:40:53.027" v="2" actId="1076"/>
          <ac:spMkLst>
            <pc:docMk/>
            <pc:sldMk cId="571224166" sldId="472"/>
            <ac:spMk id="3" creationId="{121341B6-FC05-0C46-9C0D-7547DDDC163E}"/>
          </ac:spMkLst>
        </pc:spChg>
      </pc:sldChg>
    </pc:docChg>
  </pc:docChgLst>
  <pc:docChgLst>
    <pc:chgData name="contact@nikolastandingwrites.co.uk" userId="S::urn:spo:guest#contact@nikolastandingwrites.co.uk::" providerId="AD" clId="Web-{6E9EF36D-0223-D141-C8B0-0D8D7406C8A3}"/>
    <pc:docChg chg="modSld">
      <pc:chgData name="contact@nikolastandingwrites.co.uk" userId="S::urn:spo:guest#contact@nikolastandingwrites.co.uk::" providerId="AD" clId="Web-{6E9EF36D-0223-D141-C8B0-0D8D7406C8A3}" dt="2023-09-07T15:28:02.603" v="0"/>
      <pc:docMkLst>
        <pc:docMk/>
      </pc:docMkLst>
      <pc:sldChg chg="modNotes">
        <pc:chgData name="contact@nikolastandingwrites.co.uk" userId="S::urn:spo:guest#contact@nikolastandingwrites.co.uk::" providerId="AD" clId="Web-{6E9EF36D-0223-D141-C8B0-0D8D7406C8A3}" dt="2023-09-07T15:28:02.603" v="0"/>
        <pc:sldMkLst>
          <pc:docMk/>
          <pc:sldMk cId="3529452920" sldId="467"/>
        </pc:sldMkLst>
      </pc:sldChg>
    </pc:docChg>
  </pc:docChgLst>
  <pc:docChgLst>
    <pc:chgData name="Charlotte Raby" userId="S::craby@wandlelearningpartnership.org.uk::20cc37f3-5b0f-4c5a-a0b7-8f276c615243" providerId="AD" clId="Web-{95FF70FE-3DAC-E4DB-EB3C-28555813A349}"/>
    <pc:docChg chg="mod addSld delSld modSld sldOrd">
      <pc:chgData name="Charlotte Raby" userId="S::craby@wandlelearningpartnership.org.uk::20cc37f3-5b0f-4c5a-a0b7-8f276c615243" providerId="AD" clId="Web-{95FF70FE-3DAC-E4DB-EB3C-28555813A349}" dt="2023-05-09T09:40:17.340" v="987"/>
      <pc:docMkLst>
        <pc:docMk/>
      </pc:docMkLst>
      <pc:sldChg chg="modSp">
        <pc:chgData name="Charlotte Raby" userId="S::craby@wandlelearningpartnership.org.uk::20cc37f3-5b0f-4c5a-a0b7-8f276c615243" providerId="AD" clId="Web-{95FF70FE-3DAC-E4DB-EB3C-28555813A349}" dt="2023-05-09T09:32:05.762" v="796" actId="1076"/>
        <pc:sldMkLst>
          <pc:docMk/>
          <pc:sldMk cId="475598287" sldId="341"/>
        </pc:sldMkLst>
        <pc:spChg chg="mod">
          <ac:chgData name="Charlotte Raby" userId="S::craby@wandlelearningpartnership.org.uk::20cc37f3-5b0f-4c5a-a0b7-8f276c615243" providerId="AD" clId="Web-{95FF70FE-3DAC-E4DB-EB3C-28555813A349}" dt="2023-05-09T09:32:05.762" v="796" actId="1076"/>
          <ac:spMkLst>
            <pc:docMk/>
            <pc:sldMk cId="475598287" sldId="341"/>
            <ac:spMk id="3" creationId="{335600B1-8DEE-7042-8BB5-4711875F22B5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9T09:31:54.183" v="794" actId="1076"/>
          <ac:picMkLst>
            <pc:docMk/>
            <pc:sldMk cId="475598287" sldId="341"/>
            <ac:picMk id="8" creationId="{4DE1D942-2F2C-2E40-A7C5-F612F9DBAAE5}"/>
          </ac:picMkLst>
        </pc:picChg>
      </pc:sldChg>
      <pc:sldChg chg="modSp">
        <pc:chgData name="Charlotte Raby" userId="S::craby@wandlelearningpartnership.org.uk::20cc37f3-5b0f-4c5a-a0b7-8f276c615243" providerId="AD" clId="Web-{95FF70FE-3DAC-E4DB-EB3C-28555813A349}" dt="2023-05-09T09:33:50.234" v="829" actId="14100"/>
        <pc:sldMkLst>
          <pc:docMk/>
          <pc:sldMk cId="322712400" sldId="380"/>
        </pc:sldMkLst>
        <pc:spChg chg="mod">
          <ac:chgData name="Charlotte Raby" userId="S::craby@wandlelearningpartnership.org.uk::20cc37f3-5b0f-4c5a-a0b7-8f276c615243" providerId="AD" clId="Web-{95FF70FE-3DAC-E4DB-EB3C-28555813A349}" dt="2023-05-09T09:33:50.234" v="829" actId="14100"/>
          <ac:spMkLst>
            <pc:docMk/>
            <pc:sldMk cId="322712400" sldId="380"/>
            <ac:spMk id="4" creationId="{8481A8C2-E3D2-5A46-8FC1-D043DCBCF8E8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8:23.618" v="969" actId="20577"/>
        <pc:sldMkLst>
          <pc:docMk/>
          <pc:sldMk cId="1973199588" sldId="390"/>
        </pc:sldMkLst>
        <pc:spChg chg="mod">
          <ac:chgData name="Charlotte Raby" userId="S::craby@wandlelearningpartnership.org.uk::20cc37f3-5b0f-4c5a-a0b7-8f276c615243" providerId="AD" clId="Web-{95FF70FE-3DAC-E4DB-EB3C-28555813A349}" dt="2023-05-09T09:38:23.618" v="969" actId="20577"/>
          <ac:spMkLst>
            <pc:docMk/>
            <pc:sldMk cId="1973199588" sldId="390"/>
            <ac:spMk id="2" creationId="{B2790E23-9E32-574E-81CA-4278D9013B18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3:24.061" v="815" actId="20577"/>
        <pc:sldMkLst>
          <pc:docMk/>
          <pc:sldMk cId="3028656330" sldId="413"/>
        </pc:sldMkLst>
        <pc:spChg chg="mod">
          <ac:chgData name="Charlotte Raby" userId="S::craby@wandlelearningpartnership.org.uk::20cc37f3-5b0f-4c5a-a0b7-8f276c615243" providerId="AD" clId="Web-{95FF70FE-3DAC-E4DB-EB3C-28555813A349}" dt="2023-05-09T09:33:24.061" v="815" actId="20577"/>
          <ac:spMkLst>
            <pc:docMk/>
            <pc:sldMk cId="3028656330" sldId="413"/>
            <ac:spMk id="5" creationId="{EE6CCD5B-D6D2-5041-8332-77F5BAF0AEC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7:55.387" v="217" actId="20577"/>
          <ac:spMkLst>
            <pc:docMk/>
            <pc:sldMk cId="3028656330" sldId="413"/>
            <ac:spMk id="6" creationId="{1351040A-DED0-A14E-B28C-624AD9D538C8}"/>
          </ac:spMkLst>
        </pc:spChg>
      </pc:sldChg>
      <pc:sldChg chg="modSp addCm">
        <pc:chgData name="Charlotte Raby" userId="S::craby@wandlelearningpartnership.org.uk::20cc37f3-5b0f-4c5a-a0b7-8f276c615243" providerId="AD" clId="Web-{95FF70FE-3DAC-E4DB-EB3C-28555813A349}" dt="2023-05-07T12:21:54.431" v="727"/>
        <pc:sldMkLst>
          <pc:docMk/>
          <pc:sldMk cId="2500966314" sldId="419"/>
        </pc:sldMkLst>
        <pc:spChg chg="mod">
          <ac:chgData name="Charlotte Raby" userId="S::craby@wandlelearningpartnership.org.uk::20cc37f3-5b0f-4c5a-a0b7-8f276c615243" providerId="AD" clId="Web-{95FF70FE-3DAC-E4DB-EB3C-28555813A349}" dt="2023-05-06T11:46:43.391" v="83" actId="20577"/>
          <ac:spMkLst>
            <pc:docMk/>
            <pc:sldMk cId="2500966314" sldId="419"/>
            <ac:spMk id="3" creationId="{EF3B3DD4-A689-7440-8390-D80792CB971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21:54.431" v="727"/>
              <pc2:cmMkLst xmlns:pc2="http://schemas.microsoft.com/office/powerpoint/2019/9/main/command">
                <pc:docMk/>
                <pc:sldMk cId="2500966314" sldId="419"/>
                <pc2:cmMk id="{A1022CD5-292D-430B-BA83-808A32854C90}"/>
              </pc2:cmMkLst>
            </pc226:cmChg>
          </p:ext>
        </pc:extLst>
      </pc:sldChg>
      <pc:sldChg chg="delSp addCm">
        <pc:chgData name="Charlotte Raby" userId="S::craby@wandlelearningpartnership.org.uk::20cc37f3-5b0f-4c5a-a0b7-8f276c615243" providerId="AD" clId="Web-{95FF70FE-3DAC-E4DB-EB3C-28555813A349}" dt="2023-05-07T12:20:48.507" v="720"/>
        <pc:sldMkLst>
          <pc:docMk/>
          <pc:sldMk cId="1408549451" sldId="422"/>
        </pc:sldMkLst>
        <pc:picChg chg="del">
          <ac:chgData name="Charlotte Raby" userId="S::craby@wandlelearningpartnership.org.uk::20cc37f3-5b0f-4c5a-a0b7-8f276c615243" providerId="AD" clId="Web-{95FF70FE-3DAC-E4DB-EB3C-28555813A349}" dt="2023-05-07T12:20:48.507" v="720"/>
          <ac:picMkLst>
            <pc:docMk/>
            <pc:sldMk cId="1408549451" sldId="422"/>
            <ac:picMk id="7" creationId="{78A0AB10-488A-FF41-A046-589084451A8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6T11:43:57.163" v="1"/>
              <pc2:cmMkLst xmlns:pc2="http://schemas.microsoft.com/office/powerpoint/2019/9/main/command">
                <pc:docMk/>
                <pc:sldMk cId="1408549451" sldId="422"/>
                <pc2:cmMk id="{105BA0C3-A989-461E-91BD-DCFDE0EE9506}"/>
              </pc2:cmMkLst>
            </pc226:cmChg>
          </p:ext>
        </pc:extLst>
      </pc:sldChg>
      <pc:sldChg chg="modSp ord">
        <pc:chgData name="Charlotte Raby" userId="S::craby@wandlelearningpartnership.org.uk::20cc37f3-5b0f-4c5a-a0b7-8f276c615243" providerId="AD" clId="Web-{95FF70FE-3DAC-E4DB-EB3C-28555813A349}" dt="2023-05-09T09:39:45.089" v="981"/>
        <pc:sldMkLst>
          <pc:docMk/>
          <pc:sldMk cId="3411190576" sldId="429"/>
        </pc:sldMkLst>
        <pc:spChg chg="mod">
          <ac:chgData name="Charlotte Raby" userId="S::craby@wandlelearningpartnership.org.uk::20cc37f3-5b0f-4c5a-a0b7-8f276c615243" providerId="AD" clId="Web-{95FF70FE-3DAC-E4DB-EB3C-28555813A349}" dt="2023-05-07T12:15:23.114" v="687" actId="20577"/>
          <ac:spMkLst>
            <pc:docMk/>
            <pc:sldMk cId="3411190576" sldId="429"/>
            <ac:spMk id="6" creationId="{82F6C5C2-432E-8248-84DB-431199FAEAE8}"/>
          </ac:spMkLst>
        </pc:spChg>
      </pc:sldChg>
      <pc:sldChg chg="modSp ord">
        <pc:chgData name="Charlotte Raby" userId="S::craby@wandlelearningpartnership.org.uk::20cc37f3-5b0f-4c5a-a0b7-8f276c615243" providerId="AD" clId="Web-{95FF70FE-3DAC-E4DB-EB3C-28555813A349}" dt="2023-05-09T09:40:17.340" v="987"/>
        <pc:sldMkLst>
          <pc:docMk/>
          <pc:sldMk cId="878290481" sldId="432"/>
        </pc:sldMkLst>
        <pc:spChg chg="mod">
          <ac:chgData name="Charlotte Raby" userId="S::craby@wandlelearningpartnership.org.uk::20cc37f3-5b0f-4c5a-a0b7-8f276c615243" providerId="AD" clId="Web-{95FF70FE-3DAC-E4DB-EB3C-28555813A349}" dt="2023-05-07T12:04:57.559" v="422" actId="20577"/>
          <ac:spMkLst>
            <pc:docMk/>
            <pc:sldMk cId="878290481" sldId="432"/>
            <ac:spMk id="2" creationId="{34398AD0-3875-B94F-A90E-046466F6C19A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6T11:47:13.016" v="90" actId="20577"/>
        <pc:sldMkLst>
          <pc:docMk/>
          <pc:sldMk cId="3765306440" sldId="433"/>
        </pc:sldMkLst>
        <pc:spChg chg="mod">
          <ac:chgData name="Charlotte Raby" userId="S::craby@wandlelearningpartnership.org.uk::20cc37f3-5b0f-4c5a-a0b7-8f276c615243" providerId="AD" clId="Web-{95FF70FE-3DAC-E4DB-EB3C-28555813A349}" dt="2023-05-06T11:47:13.016" v="90" actId="20577"/>
          <ac:spMkLst>
            <pc:docMk/>
            <pc:sldMk cId="3765306440" sldId="433"/>
            <ac:spMk id="3" creationId="{6F9A5F2C-AD7F-CF4C-9D4C-AD07FF3F812C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8:41.900" v="978" actId="20577"/>
        <pc:sldMkLst>
          <pc:docMk/>
          <pc:sldMk cId="996933788" sldId="434"/>
        </pc:sldMkLst>
        <pc:spChg chg="mod">
          <ac:chgData name="Charlotte Raby" userId="S::craby@wandlelearningpartnership.org.uk::20cc37f3-5b0f-4c5a-a0b7-8f276c615243" providerId="AD" clId="Web-{95FF70FE-3DAC-E4DB-EB3C-28555813A349}" dt="2023-05-07T12:06:20.093" v="437" actId="20577"/>
          <ac:spMkLst>
            <pc:docMk/>
            <pc:sldMk cId="996933788" sldId="434"/>
            <ac:spMk id="2" creationId="{7AC732A3-851D-D049-AD06-5F1AF59A655A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38:41.900" v="978" actId="20577"/>
          <ac:spMkLst>
            <pc:docMk/>
            <pc:sldMk cId="996933788" sldId="434"/>
            <ac:spMk id="3" creationId="{ECFA671A-2241-5149-A2E4-B0A940F120BA}"/>
          </ac:spMkLst>
        </pc:spChg>
      </pc:sldChg>
      <pc:sldChg chg="modSp del">
        <pc:chgData name="Charlotte Raby" userId="S::craby@wandlelearningpartnership.org.uk::20cc37f3-5b0f-4c5a-a0b7-8f276c615243" providerId="AD" clId="Web-{95FF70FE-3DAC-E4DB-EB3C-28555813A349}" dt="2023-05-09T09:39:11.432" v="979"/>
        <pc:sldMkLst>
          <pc:docMk/>
          <pc:sldMk cId="4023815528" sldId="440"/>
        </pc:sldMkLst>
        <pc:spChg chg="mod">
          <ac:chgData name="Charlotte Raby" userId="S::craby@wandlelearningpartnership.org.uk::20cc37f3-5b0f-4c5a-a0b7-8f276c615243" providerId="AD" clId="Web-{95FF70FE-3DAC-E4DB-EB3C-28555813A349}" dt="2023-05-07T12:15:17.176" v="686" actId="20577"/>
          <ac:spMkLst>
            <pc:docMk/>
            <pc:sldMk cId="4023815528" sldId="440"/>
            <ac:spMk id="2" creationId="{13ED8210-885A-174D-BE35-D51386DEE975}"/>
          </ac:spMkLst>
        </pc:spChg>
      </pc:sldChg>
      <pc:sldChg chg="modSp del">
        <pc:chgData name="Charlotte Raby" userId="S::craby@wandlelearningpartnership.org.uk::20cc37f3-5b0f-4c5a-a0b7-8f276c615243" providerId="AD" clId="Web-{95FF70FE-3DAC-E4DB-EB3C-28555813A349}" dt="2023-05-09T09:34:40.720" v="830"/>
        <pc:sldMkLst>
          <pc:docMk/>
          <pc:sldMk cId="1999979201" sldId="442"/>
        </pc:sldMkLst>
        <pc:spChg chg="mod">
          <ac:chgData name="Charlotte Raby" userId="S::craby@wandlelearningpartnership.org.uk::20cc37f3-5b0f-4c5a-a0b7-8f276c615243" providerId="AD" clId="Web-{95FF70FE-3DAC-E4DB-EB3C-28555813A349}" dt="2023-05-07T12:09:21.850" v="498" actId="20577"/>
          <ac:spMkLst>
            <pc:docMk/>
            <pc:sldMk cId="1999979201" sldId="442"/>
            <ac:spMk id="2" creationId="{7C31C409-33E5-0C4B-8076-B55700B80BF1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6T11:44:19.309" v="2" actId="20577"/>
        <pc:sldMkLst>
          <pc:docMk/>
          <pc:sldMk cId="1466559939" sldId="448"/>
        </pc:sldMkLst>
        <pc:spChg chg="mod">
          <ac:chgData name="Charlotte Raby" userId="S::craby@wandlelearningpartnership.org.uk::20cc37f3-5b0f-4c5a-a0b7-8f276c615243" providerId="AD" clId="Web-{95FF70FE-3DAC-E4DB-EB3C-28555813A349}" dt="2023-05-06T11:44:19.309" v="2" actId="20577"/>
          <ac:spMkLst>
            <pc:docMk/>
            <pc:sldMk cId="1466559939" sldId="448"/>
            <ac:spMk id="3" creationId="{1A6EAF36-1C4D-2840-A444-995DE43561D5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7T11:53:13.955" v="136" actId="20577"/>
        <pc:sldMkLst>
          <pc:docMk/>
          <pc:sldMk cId="1769380691" sldId="455"/>
        </pc:sldMkLst>
        <pc:spChg chg="mod">
          <ac:chgData name="Charlotte Raby" userId="S::craby@wandlelearningpartnership.org.uk::20cc37f3-5b0f-4c5a-a0b7-8f276c615243" providerId="AD" clId="Web-{95FF70FE-3DAC-E4DB-EB3C-28555813A349}" dt="2023-05-07T11:53:13.955" v="136" actId="20577"/>
          <ac:spMkLst>
            <pc:docMk/>
            <pc:sldMk cId="1769380691" sldId="455"/>
            <ac:spMk id="2" creationId="{334CC877-0EA2-492F-BCB9-D8060F38E73C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7T11:53:43.675" v="149" actId="20577"/>
        <pc:sldMkLst>
          <pc:docMk/>
          <pc:sldMk cId="2603803434" sldId="462"/>
        </pc:sldMkLst>
        <pc:spChg chg="mod">
          <ac:chgData name="Charlotte Raby" userId="S::craby@wandlelearningpartnership.org.uk::20cc37f3-5b0f-4c5a-a0b7-8f276c615243" providerId="AD" clId="Web-{95FF70FE-3DAC-E4DB-EB3C-28555813A349}" dt="2023-05-06T11:46:24.531" v="68" actId="20577"/>
          <ac:spMkLst>
            <pc:docMk/>
            <pc:sldMk cId="2603803434" sldId="462"/>
            <ac:spMk id="3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3:43.675" v="149" actId="20577"/>
          <ac:spMkLst>
            <pc:docMk/>
            <pc:sldMk cId="2603803434" sldId="462"/>
            <ac:spMk id="4" creationId="{00000000-0000-0000-0000-000000000000}"/>
          </ac:spMkLst>
        </pc:spChg>
      </pc:sldChg>
      <pc:sldChg chg="modSp ord">
        <pc:chgData name="Charlotte Raby" userId="S::craby@wandlelearningpartnership.org.uk::20cc37f3-5b0f-4c5a-a0b7-8f276c615243" providerId="AD" clId="Web-{95FF70FE-3DAC-E4DB-EB3C-28555813A349}" dt="2023-05-09T09:31:10.572" v="781"/>
        <pc:sldMkLst>
          <pc:docMk/>
          <pc:sldMk cId="1508816914" sldId="463"/>
        </pc:sldMkLst>
        <pc:spChg chg="mod">
          <ac:chgData name="Charlotte Raby" userId="S::craby@wandlelearningpartnership.org.uk::20cc37f3-5b0f-4c5a-a0b7-8f276c615243" providerId="AD" clId="Web-{95FF70FE-3DAC-E4DB-EB3C-28555813A349}" dt="2023-05-07T11:54:42.834" v="178" actId="14100"/>
          <ac:spMkLst>
            <pc:docMk/>
            <pc:sldMk cId="1508816914" sldId="463"/>
            <ac:spMk id="5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5:01.225" v="188" actId="20577"/>
          <ac:spMkLst>
            <pc:docMk/>
            <pc:sldMk cId="1508816914" sldId="463"/>
            <ac:spMk id="6" creationId="{00000000-0000-0000-0000-000000000000}"/>
          </ac:spMkLst>
        </pc:spChg>
      </pc:sldChg>
      <pc:sldChg chg="del">
        <pc:chgData name="Charlotte Raby" userId="S::craby@wandlelearningpartnership.org.uk::20cc37f3-5b0f-4c5a-a0b7-8f276c615243" providerId="AD" clId="Web-{95FF70FE-3DAC-E4DB-EB3C-28555813A349}" dt="2023-05-06T11:47:16.376" v="92"/>
        <pc:sldMkLst>
          <pc:docMk/>
          <pc:sldMk cId="754274233" sldId="464"/>
        </pc:sldMkLst>
      </pc:sldChg>
      <pc:sldChg chg="modSp">
        <pc:chgData name="Charlotte Raby" userId="S::craby@wandlelearningpartnership.org.uk::20cc37f3-5b0f-4c5a-a0b7-8f276c615243" providerId="AD" clId="Web-{95FF70FE-3DAC-E4DB-EB3C-28555813A349}" dt="2023-05-09T09:38:20.555" v="968" actId="20577"/>
        <pc:sldMkLst>
          <pc:docMk/>
          <pc:sldMk cId="3420027681" sldId="465"/>
        </pc:sldMkLst>
        <pc:spChg chg="mod">
          <ac:chgData name="Charlotte Raby" userId="S::craby@wandlelearningpartnership.org.uk::20cc37f3-5b0f-4c5a-a0b7-8f276c615243" providerId="AD" clId="Web-{95FF70FE-3DAC-E4DB-EB3C-28555813A349}" dt="2023-05-09T09:38:20.555" v="968" actId="20577"/>
          <ac:spMkLst>
            <pc:docMk/>
            <pc:sldMk cId="3420027681" sldId="465"/>
            <ac:spMk id="2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7:28.590" v="213" actId="20577"/>
          <ac:spMkLst>
            <pc:docMk/>
            <pc:sldMk cId="3420027681" sldId="465"/>
            <ac:spMk id="3" creationId="{00000000-0000-0000-0000-000000000000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6T11:50:22.630" v="135" actId="1076"/>
          <ac:picMkLst>
            <pc:docMk/>
            <pc:sldMk cId="3420027681" sldId="465"/>
            <ac:picMk id="5" creationId="{00000000-0000-0000-0000-000000000000}"/>
          </ac:picMkLst>
        </pc:picChg>
        <pc:picChg chg="mod">
          <ac:chgData name="Charlotte Raby" userId="S::craby@wandlelearningpartnership.org.uk::20cc37f3-5b0f-4c5a-a0b7-8f276c615243" providerId="AD" clId="Web-{95FF70FE-3DAC-E4DB-EB3C-28555813A349}" dt="2023-05-06T11:50:20.005" v="134" actId="1076"/>
          <ac:picMkLst>
            <pc:docMk/>
            <pc:sldMk cId="3420027681" sldId="465"/>
            <ac:picMk id="6" creationId="{00000000-0000-0000-0000-000000000000}"/>
          </ac:picMkLst>
        </pc:picChg>
      </pc:sldChg>
      <pc:sldChg chg="modSp del">
        <pc:chgData name="Charlotte Raby" userId="S::craby@wandlelearningpartnership.org.uk::20cc37f3-5b0f-4c5a-a0b7-8f276c615243" providerId="AD" clId="Web-{95FF70FE-3DAC-E4DB-EB3C-28555813A349}" dt="2023-05-07T12:14:27.346" v="671"/>
        <pc:sldMkLst>
          <pc:docMk/>
          <pc:sldMk cId="787722262" sldId="466"/>
        </pc:sldMkLst>
        <pc:spChg chg="mod">
          <ac:chgData name="Charlotte Raby" userId="S::craby@wandlelearningpartnership.org.uk::20cc37f3-5b0f-4c5a-a0b7-8f276c615243" providerId="AD" clId="Web-{95FF70FE-3DAC-E4DB-EB3C-28555813A349}" dt="2023-05-07T12:14:20.940" v="667" actId="20577"/>
          <ac:spMkLst>
            <pc:docMk/>
            <pc:sldMk cId="787722262" sldId="466"/>
            <ac:spMk id="2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14:12.971" v="665" actId="20577"/>
          <ac:spMkLst>
            <pc:docMk/>
            <pc:sldMk cId="787722262" sldId="466"/>
            <ac:spMk id="3" creationId="{00000000-0000-0000-0000-000000000000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7T12:08:49.411" v="496"/>
          <ac:picMkLst>
            <pc:docMk/>
            <pc:sldMk cId="787722262" sldId="466"/>
            <ac:picMk id="5" creationId="{00000000-0000-0000-0000-000000000000}"/>
          </ac:picMkLst>
        </pc:picChg>
      </pc:sldChg>
      <pc:sldChg chg="modSp add">
        <pc:chgData name="Charlotte Raby" userId="S::craby@wandlelearningpartnership.org.uk::20cc37f3-5b0f-4c5a-a0b7-8f276c615243" providerId="AD" clId="Web-{95FF70FE-3DAC-E4DB-EB3C-28555813A349}" dt="2023-05-07T11:55:59.477" v="201" actId="20577"/>
        <pc:sldMkLst>
          <pc:docMk/>
          <pc:sldMk cId="3529452920" sldId="467"/>
        </pc:sldMkLst>
        <pc:spChg chg="mod">
          <ac:chgData name="Charlotte Raby" userId="S::craby@wandlelearningpartnership.org.uk::20cc37f3-5b0f-4c5a-a0b7-8f276c615243" providerId="AD" clId="Web-{95FF70FE-3DAC-E4DB-EB3C-28555813A349}" dt="2023-05-07T11:55:59.477" v="201" actId="20577"/>
          <ac:spMkLst>
            <pc:docMk/>
            <pc:sldMk cId="3529452920" sldId="467"/>
            <ac:spMk id="2" creationId="{00000000-0000-0000-0000-000000000000}"/>
          </ac:spMkLst>
        </pc:spChg>
      </pc:sldChg>
      <pc:sldChg chg="addSp delSp modSp add ord replId addCm">
        <pc:chgData name="Charlotte Raby" userId="S::craby@wandlelearningpartnership.org.uk::20cc37f3-5b0f-4c5a-a0b7-8f276c615243" providerId="AD" clId="Web-{95FF70FE-3DAC-E4DB-EB3C-28555813A349}" dt="2023-05-09T09:40:12.450" v="986" actId="20577"/>
        <pc:sldMkLst>
          <pc:docMk/>
          <pc:sldMk cId="3475107775" sldId="468"/>
        </pc:sldMkLst>
        <pc:spChg chg="mod">
          <ac:chgData name="Charlotte Raby" userId="S::craby@wandlelearningpartnership.org.uk::20cc37f3-5b0f-4c5a-a0b7-8f276c615243" providerId="AD" clId="Web-{95FF70FE-3DAC-E4DB-EB3C-28555813A349}" dt="2023-05-07T12:16:25.023" v="708" actId="20577"/>
          <ac:spMkLst>
            <pc:docMk/>
            <pc:sldMk cId="3475107775" sldId="468"/>
            <ac:spMk id="2" creationId="{7C31C409-33E5-0C4B-8076-B55700B80BF1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40:12.450" v="986" actId="20577"/>
          <ac:spMkLst>
            <pc:docMk/>
            <pc:sldMk cId="3475107775" sldId="468"/>
            <ac:spMk id="3" creationId="{5D77FC48-7961-9849-B44F-999E708DB610}"/>
          </ac:spMkLst>
        </pc:spChg>
        <pc:picChg chg="add del mod">
          <ac:chgData name="Charlotte Raby" userId="S::craby@wandlelearningpartnership.org.uk::20cc37f3-5b0f-4c5a-a0b7-8f276c615243" providerId="AD" clId="Web-{95FF70FE-3DAC-E4DB-EB3C-28555813A349}" dt="2023-05-07T12:16:11.366" v="705"/>
          <ac:picMkLst>
            <pc:docMk/>
            <pc:sldMk cId="3475107775" sldId="468"/>
            <ac:picMk id="5" creationId="{30A86301-B04D-AC71-EFAC-B64CCAFBF409}"/>
          </ac:picMkLst>
        </pc:picChg>
        <pc:picChg chg="del">
          <ac:chgData name="Charlotte Raby" userId="S::craby@wandlelearningpartnership.org.uk::20cc37f3-5b0f-4c5a-a0b7-8f276c615243" providerId="AD" clId="Web-{95FF70FE-3DAC-E4DB-EB3C-28555813A349}" dt="2023-05-07T12:05:09.575" v="425"/>
          <ac:picMkLst>
            <pc:docMk/>
            <pc:sldMk cId="3475107775" sldId="468"/>
            <ac:picMk id="6" creationId="{D6DFDD0E-EB92-DD41-92A6-796144DC903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05:58.624" v="435"/>
              <pc2:cmMkLst xmlns:pc2="http://schemas.microsoft.com/office/powerpoint/2019/9/main/command">
                <pc:docMk/>
                <pc:sldMk cId="3475107775" sldId="468"/>
                <pc2:cmMk id="{B113C8B9-A0D5-4271-A21D-0FBC775B612B}"/>
              </pc2:cmMkLst>
            </pc226:cmChg>
          </p:ext>
        </pc:extLst>
      </pc:sldChg>
      <pc:sldChg chg="addSp delSp modSp new del">
        <pc:chgData name="Charlotte Raby" userId="S::craby@wandlelearningpartnership.org.uk::20cc37f3-5b0f-4c5a-a0b7-8f276c615243" providerId="AD" clId="Web-{95FF70FE-3DAC-E4DB-EB3C-28555813A349}" dt="2023-05-09T09:35:16.940" v="831"/>
        <pc:sldMkLst>
          <pc:docMk/>
          <pc:sldMk cId="2218812056" sldId="469"/>
        </pc:sldMkLst>
        <pc:spChg chg="mod">
          <ac:chgData name="Charlotte Raby" userId="S::craby@wandlelearningpartnership.org.uk::20cc37f3-5b0f-4c5a-a0b7-8f276c615243" providerId="AD" clId="Web-{95FF70FE-3DAC-E4DB-EB3C-28555813A349}" dt="2023-05-07T12:15:06.520" v="684" actId="20577"/>
          <ac:spMkLst>
            <pc:docMk/>
            <pc:sldMk cId="2218812056" sldId="469"/>
            <ac:spMk id="2" creationId="{CDB1782E-03AC-4E55-775E-33F53B8571A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14:16.034" v="666" actId="20577"/>
          <ac:spMkLst>
            <pc:docMk/>
            <pc:sldMk cId="2218812056" sldId="469"/>
            <ac:spMk id="3" creationId="{3CCC3174-A965-58E1-2875-FDECF04DA543}"/>
          </ac:spMkLst>
        </pc:spChg>
        <pc:spChg chg="del mod">
          <ac:chgData name="Charlotte Raby" userId="S::craby@wandlelearningpartnership.org.uk::20cc37f3-5b0f-4c5a-a0b7-8f276c615243" providerId="AD" clId="Web-{95FF70FE-3DAC-E4DB-EB3C-28555813A349}" dt="2023-05-07T12:14:50.238" v="678"/>
          <ac:spMkLst>
            <pc:docMk/>
            <pc:sldMk cId="2218812056" sldId="469"/>
            <ac:spMk id="4" creationId="{C2255A10-3A97-37F4-C48E-982B81489767}"/>
          </ac:spMkLst>
        </pc:spChg>
        <pc:picChg chg="add mod">
          <ac:chgData name="Charlotte Raby" userId="S::craby@wandlelearningpartnership.org.uk::20cc37f3-5b0f-4c5a-a0b7-8f276c615243" providerId="AD" clId="Web-{95FF70FE-3DAC-E4DB-EB3C-28555813A349}" dt="2023-05-07T12:14:48.425" v="677" actId="1076"/>
          <ac:picMkLst>
            <pc:docMk/>
            <pc:sldMk cId="2218812056" sldId="469"/>
            <ac:picMk id="6" creationId="{CFE6C14F-0A2D-C609-D960-E6E5EB387147}"/>
          </ac:picMkLst>
        </pc:picChg>
      </pc:sldChg>
      <pc:sldChg chg="addSp delSp modSp new addCm modNotes">
        <pc:chgData name="Charlotte Raby" userId="S::craby@wandlelearningpartnership.org.uk::20cc37f3-5b0f-4c5a-a0b7-8f276c615243" providerId="AD" clId="Web-{95FF70FE-3DAC-E4DB-EB3C-28555813A349}" dt="2023-05-08T10:29:48.701" v="780"/>
        <pc:sldMkLst>
          <pc:docMk/>
          <pc:sldMk cId="3832596932" sldId="470"/>
        </pc:sldMkLst>
        <pc:spChg chg="del mod">
          <ac:chgData name="Charlotte Raby" userId="S::craby@wandlelearningpartnership.org.uk::20cc37f3-5b0f-4c5a-a0b7-8f276c615243" providerId="AD" clId="Web-{95FF70FE-3DAC-E4DB-EB3C-28555813A349}" dt="2023-05-08T10:26:43.242" v="737"/>
          <ac:spMkLst>
            <pc:docMk/>
            <pc:sldMk cId="3832596932" sldId="470"/>
            <ac:spMk id="2" creationId="{1F910D2F-4BDF-028F-132C-CF04C12DB2A4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20:26.647" v="717" actId="20577"/>
          <ac:spMkLst>
            <pc:docMk/>
            <pc:sldMk cId="3832596932" sldId="470"/>
            <ac:spMk id="3" creationId="{2B82B14F-2162-556F-8604-D11477375E7F}"/>
          </ac:spMkLst>
        </pc:spChg>
        <pc:spChg chg="del mod">
          <ac:chgData name="Charlotte Raby" userId="S::craby@wandlelearningpartnership.org.uk::20cc37f3-5b0f-4c5a-a0b7-8f276c615243" providerId="AD" clId="Web-{95FF70FE-3DAC-E4DB-EB3C-28555813A349}" dt="2023-05-08T10:26:46.102" v="738"/>
          <ac:spMkLst>
            <pc:docMk/>
            <pc:sldMk cId="3832596932" sldId="470"/>
            <ac:spMk id="4" creationId="{7AE9E38D-B9E1-EF56-A95A-AAA67314DA8B}"/>
          </ac:spMkLst>
        </pc:spChg>
        <pc:picChg chg="add mod modCrop">
          <ac:chgData name="Charlotte Raby" userId="S::craby@wandlelearningpartnership.org.uk::20cc37f3-5b0f-4c5a-a0b7-8f276c615243" providerId="AD" clId="Web-{95FF70FE-3DAC-E4DB-EB3C-28555813A349}" dt="2023-05-08T10:27:30.790" v="744"/>
          <ac:picMkLst>
            <pc:docMk/>
            <pc:sldMk cId="3832596932" sldId="470"/>
            <ac:picMk id="5" creationId="{701B3F15-C2E8-6A61-F4EC-2ED3DB0C831F}"/>
          </ac:picMkLst>
        </pc:picChg>
        <pc:picChg chg="add mod">
          <ac:chgData name="Charlotte Raby" userId="S::craby@wandlelearningpartnership.org.uk::20cc37f3-5b0f-4c5a-a0b7-8f276c615243" providerId="AD" clId="Web-{95FF70FE-3DAC-E4DB-EB3C-28555813A349}" dt="2023-05-08T10:27:43.025" v="749" actId="1076"/>
          <ac:picMkLst>
            <pc:docMk/>
            <pc:sldMk cId="3832596932" sldId="470"/>
            <ac:picMk id="6" creationId="{B04EC60A-918F-3BD1-B68E-054EE9D9A420}"/>
          </ac:picMkLst>
        </pc:picChg>
        <pc:picChg chg="add mod">
          <ac:chgData name="Charlotte Raby" userId="S::craby@wandlelearningpartnership.org.uk::20cc37f3-5b0f-4c5a-a0b7-8f276c615243" providerId="AD" clId="Web-{95FF70FE-3DAC-E4DB-EB3C-28555813A349}" dt="2023-05-08T10:27:47.572" v="751" actId="14100"/>
          <ac:picMkLst>
            <pc:docMk/>
            <pc:sldMk cId="3832596932" sldId="470"/>
            <ac:picMk id="8" creationId="{6709C436-F52C-DD16-86B1-8DE8BAE1499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22:11.072" v="728"/>
              <pc2:cmMkLst xmlns:pc2="http://schemas.microsoft.com/office/powerpoint/2019/9/main/command">
                <pc:docMk/>
                <pc:sldMk cId="3832596932" sldId="470"/>
                <pc2:cmMk id="{70CB2D71-FA07-43AD-9458-A93EBF95A6C5}"/>
              </pc2:cmMkLst>
            </pc226:cmChg>
          </p:ext>
        </pc:extLst>
      </pc:sldChg>
      <pc:sldChg chg="modSp add">
        <pc:chgData name="Charlotte Raby" userId="S::craby@wandlelearningpartnership.org.uk::20cc37f3-5b0f-4c5a-a0b7-8f276c615243" providerId="AD" clId="Web-{95FF70FE-3DAC-E4DB-EB3C-28555813A349}" dt="2023-05-09T09:37:58.273" v="967" actId="20577"/>
        <pc:sldMkLst>
          <pc:docMk/>
          <pc:sldMk cId="2236848582" sldId="471"/>
        </pc:sldMkLst>
        <pc:spChg chg="mod">
          <ac:chgData name="Charlotte Raby" userId="S::craby@wandlelearningpartnership.org.uk::20cc37f3-5b0f-4c5a-a0b7-8f276c615243" providerId="AD" clId="Web-{95FF70FE-3DAC-E4DB-EB3C-28555813A349}" dt="2023-05-09T09:37:58.273" v="967" actId="20577"/>
          <ac:spMkLst>
            <pc:docMk/>
            <pc:sldMk cId="2236848582" sldId="471"/>
            <ac:spMk id="2" creationId="{CDB1782E-03AC-4E55-775E-33F53B8571A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35:38.784" v="837" actId="20577"/>
          <ac:spMkLst>
            <pc:docMk/>
            <pc:sldMk cId="2236848582" sldId="471"/>
            <ac:spMk id="3" creationId="{3CCC3174-A965-58E1-2875-FDECF04DA543}"/>
          </ac:spMkLst>
        </pc:spChg>
      </pc:sldChg>
      <pc:sldChg chg="new del">
        <pc:chgData name="Charlotte Raby" userId="S::craby@wandlelearningpartnership.org.uk::20cc37f3-5b0f-4c5a-a0b7-8f276c615243" providerId="AD" clId="Web-{95FF70FE-3DAC-E4DB-EB3C-28555813A349}" dt="2023-05-09T09:32:07.215" v="797"/>
        <pc:sldMkLst>
          <pc:docMk/>
          <pc:sldMk cId="2715531928" sldId="471"/>
        </pc:sldMkLst>
      </pc:sldChg>
      <pc:sldChg chg="add ord">
        <pc:chgData name="Charlotte Raby" userId="S::craby@wandlelearningpartnership.org.uk::20cc37f3-5b0f-4c5a-a0b7-8f276c615243" providerId="AD" clId="Web-{95FF70FE-3DAC-E4DB-EB3C-28555813A349}" dt="2023-05-09T09:39:47.464" v="982"/>
        <pc:sldMkLst>
          <pc:docMk/>
          <pc:sldMk cId="571224166" sldId="472"/>
        </pc:sldMkLst>
      </pc:sldChg>
    </pc:docChg>
  </pc:docChgLst>
  <pc:docChgLst>
    <pc:chgData name="Sarah Paxton" userId="S::spaxton@wandlelearningpartnership.org.uk::2df68680-0ec5-4347-a5b4-6b217d65efa5" providerId="AD" clId="Web-{EE9097F3-3C4E-A183-2DFB-254B4287973F}"/>
    <pc:docChg chg="delSld modSld sldOrd">
      <pc:chgData name="Sarah Paxton" userId="S::spaxton@wandlelearningpartnership.org.uk::2df68680-0ec5-4347-a5b4-6b217d65efa5" providerId="AD" clId="Web-{EE9097F3-3C4E-A183-2DFB-254B4287973F}" dt="2023-05-10T09:54:14.874" v="76" actId="20577"/>
      <pc:docMkLst>
        <pc:docMk/>
      </pc:docMkLst>
      <pc:sldChg chg="modSp">
        <pc:chgData name="Sarah Paxton" userId="S::spaxton@wandlelearningpartnership.org.uk::2df68680-0ec5-4347-a5b4-6b217d65efa5" providerId="AD" clId="Web-{EE9097F3-3C4E-A183-2DFB-254B4287973F}" dt="2023-05-10T09:54:14.874" v="76" actId="20577"/>
        <pc:sldMkLst>
          <pc:docMk/>
          <pc:sldMk cId="0" sldId="256"/>
        </pc:sldMkLst>
        <pc:spChg chg="mod">
          <ac:chgData name="Sarah Paxton" userId="S::spaxton@wandlelearningpartnership.org.uk::2df68680-0ec5-4347-a5b4-6b217d65efa5" providerId="AD" clId="Web-{EE9097F3-3C4E-A183-2DFB-254B4287973F}" dt="2023-05-10T09:54:14.874" v="76" actId="20577"/>
          <ac:spMkLst>
            <pc:docMk/>
            <pc:sldMk cId="0" sldId="256"/>
            <ac:spMk id="13314" creationId="{4A9BDAC7-397C-164A-A84F-9A78B8DF9823}"/>
          </ac:spMkLst>
        </pc:spChg>
      </pc:sldChg>
      <pc:sldChg chg="modSp">
        <pc:chgData name="Sarah Paxton" userId="S::spaxton@wandlelearningpartnership.org.uk::2df68680-0ec5-4347-a5b4-6b217d65efa5" providerId="AD" clId="Web-{EE9097F3-3C4E-A183-2DFB-254B4287973F}" dt="2023-05-10T09:11:28.975" v="30" actId="14100"/>
        <pc:sldMkLst>
          <pc:docMk/>
          <pc:sldMk cId="3411190576" sldId="429"/>
        </pc:sldMkLst>
        <pc:spChg chg="mod">
          <ac:chgData name="Sarah Paxton" userId="S::spaxton@wandlelearningpartnership.org.uk::2df68680-0ec5-4347-a5b4-6b217d65efa5" providerId="AD" clId="Web-{EE9097F3-3C4E-A183-2DFB-254B4287973F}" dt="2023-05-10T09:11:28.975" v="30" actId="14100"/>
          <ac:spMkLst>
            <pc:docMk/>
            <pc:sldMk cId="3411190576" sldId="429"/>
            <ac:spMk id="6" creationId="{82F6C5C2-432E-8248-84DB-431199FAEAE8}"/>
          </ac:spMkLst>
        </pc:spChg>
      </pc:sldChg>
      <pc:sldChg chg="modSp">
        <pc:chgData name="Sarah Paxton" userId="S::spaxton@wandlelearningpartnership.org.uk::2df68680-0ec5-4347-a5b4-6b217d65efa5" providerId="AD" clId="Web-{EE9097F3-3C4E-A183-2DFB-254B4287973F}" dt="2023-05-10T09:10:46.521" v="27" actId="1076"/>
        <pc:sldMkLst>
          <pc:docMk/>
          <pc:sldMk cId="878290481" sldId="432"/>
        </pc:sldMkLst>
        <pc:spChg chg="mod">
          <ac:chgData name="Sarah Paxton" userId="S::spaxton@wandlelearningpartnership.org.uk::2df68680-0ec5-4347-a5b4-6b217d65efa5" providerId="AD" clId="Web-{EE9097F3-3C4E-A183-2DFB-254B4287973F}" dt="2023-05-10T09:10:46.521" v="27" actId="1076"/>
          <ac:spMkLst>
            <pc:docMk/>
            <pc:sldMk cId="878290481" sldId="432"/>
            <ac:spMk id="2" creationId="{34398AD0-3875-B94F-A90E-046466F6C19A}"/>
          </ac:spMkLst>
        </pc:spChg>
      </pc:sldChg>
      <pc:sldChg chg="modSp modNotes">
        <pc:chgData name="Sarah Paxton" userId="S::spaxton@wandlelearningpartnership.org.uk::2df68680-0ec5-4347-a5b4-6b217d65efa5" providerId="AD" clId="Web-{EE9097F3-3C4E-A183-2DFB-254B4287973F}" dt="2023-05-10T09:53:15.873" v="69"/>
        <pc:sldMkLst>
          <pc:docMk/>
          <pc:sldMk cId="3529452920" sldId="467"/>
        </pc:sldMkLst>
        <pc:spChg chg="mod">
          <ac:chgData name="Sarah Paxton" userId="S::spaxton@wandlelearningpartnership.org.uk::2df68680-0ec5-4347-a5b4-6b217d65efa5" providerId="AD" clId="Web-{EE9097F3-3C4E-A183-2DFB-254B4287973F}" dt="2023-05-10T09:53:04.498" v="66" actId="20577"/>
          <ac:spMkLst>
            <pc:docMk/>
            <pc:sldMk cId="3529452920" sldId="467"/>
            <ac:spMk id="2" creationId="{00000000-0000-0000-0000-000000000000}"/>
          </ac:spMkLst>
        </pc:spChg>
      </pc:sldChg>
      <pc:sldChg chg="del">
        <pc:chgData name="Sarah Paxton" userId="S::spaxton@wandlelearningpartnership.org.uk::2df68680-0ec5-4347-a5b4-6b217d65efa5" providerId="AD" clId="Web-{EE9097F3-3C4E-A183-2DFB-254B4287973F}" dt="2023-05-10T09:10:31.365" v="26"/>
        <pc:sldMkLst>
          <pc:docMk/>
          <pc:sldMk cId="3475107775" sldId="468"/>
        </pc:sldMkLst>
      </pc:sldChg>
      <pc:sldChg chg="ord">
        <pc:chgData name="Sarah Paxton" userId="S::spaxton@wandlelearningpartnership.org.uk::2df68680-0ec5-4347-a5b4-6b217d65efa5" providerId="AD" clId="Web-{EE9097F3-3C4E-A183-2DFB-254B4287973F}" dt="2023-05-10T09:11:00.881" v="29"/>
        <pc:sldMkLst>
          <pc:docMk/>
          <pc:sldMk cId="571224166" sldId="472"/>
        </pc:sldMkLst>
      </pc:sldChg>
    </pc:docChg>
  </pc:docChgLst>
  <pc:docChgLst>
    <pc:chgData name="Tracy Kewley" userId="S::tkewley@wandlelearningpartnership.org.uk::b68af60d-7d66-41d4-8c63-93e8fe2e4ce0" providerId="AD" clId="Web-{72BDD77A-71FE-C05E-6575-AFFB9F6CE084}"/>
    <pc:docChg chg="">
      <pc:chgData name="Tracy Kewley" userId="S::tkewley@wandlelearningpartnership.org.uk::b68af60d-7d66-41d4-8c63-93e8fe2e4ce0" providerId="AD" clId="Web-{72BDD77A-71FE-C05E-6575-AFFB9F6CE084}" dt="2023-09-08T15:08:09.136" v="0"/>
      <pc:docMkLst>
        <pc:docMk/>
      </pc:docMkLst>
      <pc:sldChg chg="delCm">
        <pc:chgData name="Tracy Kewley" userId="S::tkewley@wandlelearningpartnership.org.uk::b68af60d-7d66-41d4-8c63-93e8fe2e4ce0" providerId="AD" clId="Web-{72BDD77A-71FE-C05E-6575-AFFB9F6CE084}" dt="2023-09-08T15:08:09.136" v="0"/>
        <pc:sldMkLst>
          <pc:docMk/>
          <pc:sldMk cId="0" sldId="256"/>
        </pc:sldMkLst>
      </pc:sldChg>
    </pc:docChg>
  </pc:docChgLst>
  <pc:docChgLst>
    <pc:chgData name="Ken Stevens" userId="S::ken.stevens_communitas-pr.co.uk#ext#@wandlelearningtrust.onmicrosoft.com::e31710aa-ef77-4b09-a704-ea798def3f98" providerId="AD" clId="Web-{63BAF71B-4920-F628-3DCF-75C617766E3F}"/>
    <pc:docChg chg="modSld">
      <pc:chgData name="Ken Stevens" userId="S::ken.stevens_communitas-pr.co.uk#ext#@wandlelearningtrust.onmicrosoft.com::e31710aa-ef77-4b09-a704-ea798def3f98" providerId="AD" clId="Web-{63BAF71B-4920-F628-3DCF-75C617766E3F}" dt="2023-08-15T15:02:40.848" v="1"/>
      <pc:docMkLst>
        <pc:docMk/>
      </pc:docMkLst>
      <pc:sldChg chg="modSp">
        <pc:chgData name="Ken Stevens" userId="S::ken.stevens_communitas-pr.co.uk#ext#@wandlelearningtrust.onmicrosoft.com::e31710aa-ef77-4b09-a704-ea798def3f98" providerId="AD" clId="Web-{63BAF71B-4920-F628-3DCF-75C617766E3F}" dt="2023-08-15T15:02:40.848" v="1"/>
        <pc:sldMkLst>
          <pc:docMk/>
          <pc:sldMk cId="2236848582" sldId="471"/>
        </pc:sldMkLst>
        <pc:picChg chg="mod">
          <ac:chgData name="Ken Stevens" userId="S::ken.stevens_communitas-pr.co.uk#ext#@wandlelearningtrust.onmicrosoft.com::e31710aa-ef77-4b09-a704-ea798def3f98" providerId="AD" clId="Web-{63BAF71B-4920-F628-3DCF-75C617766E3F}" dt="2023-08-15T15:02:40.848" v="1"/>
          <ac:picMkLst>
            <pc:docMk/>
            <pc:sldMk cId="2236848582" sldId="471"/>
            <ac:picMk id="6" creationId="{CFE6C14F-0A2D-C609-D960-E6E5EB387147}"/>
          </ac:picMkLst>
        </pc:picChg>
      </pc:sldChg>
    </pc:docChg>
  </pc:docChgLst>
  <pc:docChgLst>
    <pc:chgData name="Sarah Paxton" userId="S::spaxton@wandlelearningpartnership.org.uk::2df68680-0ec5-4347-a5b4-6b217d65efa5" providerId="AD" clId="Web-{A0E06F28-F940-4BA5-AAEB-DCD2BCBB3E45}"/>
    <pc:docChg chg="modSld">
      <pc:chgData name="Sarah Paxton" userId="S::spaxton@wandlelearningpartnership.org.uk::2df68680-0ec5-4347-a5b4-6b217d65efa5" providerId="AD" clId="Web-{A0E06F28-F940-4BA5-AAEB-DCD2BCBB3E45}" dt="2023-06-08T16:13:51.507" v="501"/>
      <pc:docMkLst>
        <pc:docMk/>
      </pc:docMkLst>
      <pc:sldChg chg="modNotes">
        <pc:chgData name="Sarah Paxton" userId="S::spaxton@wandlelearningpartnership.org.uk::2df68680-0ec5-4347-a5b4-6b217d65efa5" providerId="AD" clId="Web-{A0E06F28-F940-4BA5-AAEB-DCD2BCBB3E45}" dt="2023-06-08T16:13:51.507" v="501"/>
        <pc:sldMkLst>
          <pc:docMk/>
          <pc:sldMk cId="0" sldId="256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12:40.551" v="484"/>
        <pc:sldMkLst>
          <pc:docMk/>
          <pc:sldMk cId="761715090" sldId="421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5:59:16.700" v="295"/>
        <pc:sldMkLst>
          <pc:docMk/>
          <pc:sldMk cId="4281160187" sldId="446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5:59:20.451" v="298"/>
        <pc:sldMkLst>
          <pc:docMk/>
          <pc:sldMk cId="676117910" sldId="447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11:30.518" v="480"/>
        <pc:sldMkLst>
          <pc:docMk/>
          <pc:sldMk cId="1466559939" sldId="448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09:02.311" v="418"/>
        <pc:sldMkLst>
          <pc:docMk/>
          <pc:sldMk cId="1769380691" sldId="455"/>
        </pc:sldMkLst>
      </pc:sldChg>
    </pc:docChg>
  </pc:docChgLst>
  <pc:docChgLst>
    <pc:chgData name="Ken Stevens" userId="d80fde96-7083-4d2c-a892-992fde7539bb" providerId="ADAL" clId="{C290DDCB-8173-4B1E-A32C-95A508C7F223}"/>
    <pc:docChg chg="custSel modSld">
      <pc:chgData name="Ken Stevens" userId="d80fde96-7083-4d2c-a892-992fde7539bb" providerId="ADAL" clId="{C290DDCB-8173-4B1E-A32C-95A508C7F223}" dt="2023-08-15T16:01:55.197" v="51" actId="11530"/>
      <pc:docMkLst>
        <pc:docMk/>
      </pc:docMkLst>
      <pc:sldChg chg="modSp mod">
        <pc:chgData name="Ken Stevens" userId="d80fde96-7083-4d2c-a892-992fde7539bb" providerId="ADAL" clId="{C290DDCB-8173-4B1E-A32C-95A508C7F223}" dt="2023-08-15T16:00:48.613" v="42" actId="113"/>
        <pc:sldMkLst>
          <pc:docMk/>
          <pc:sldMk cId="322712400" sldId="380"/>
        </pc:sldMkLst>
        <pc:spChg chg="mod">
          <ac:chgData name="Ken Stevens" userId="d80fde96-7083-4d2c-a892-992fde7539bb" providerId="ADAL" clId="{C290DDCB-8173-4B1E-A32C-95A508C7F223}" dt="2023-08-15T16:00:48.613" v="42" actId="113"/>
          <ac:spMkLst>
            <pc:docMk/>
            <pc:sldMk cId="322712400" sldId="380"/>
            <ac:spMk id="4" creationId="{8481A8C2-E3D2-5A46-8FC1-D043DCBCF8E8}"/>
          </ac:spMkLst>
        </pc:spChg>
      </pc:sldChg>
      <pc:sldChg chg="modSp mod">
        <pc:chgData name="Ken Stevens" userId="d80fde96-7083-4d2c-a892-992fde7539bb" providerId="ADAL" clId="{C290DDCB-8173-4B1E-A32C-95A508C7F223}" dt="2023-08-15T16:01:16.636" v="45" actId="113"/>
        <pc:sldMkLst>
          <pc:docMk/>
          <pc:sldMk cId="1408549451" sldId="422"/>
        </pc:sldMkLst>
        <pc:spChg chg="mod">
          <ac:chgData name="Ken Stevens" userId="d80fde96-7083-4d2c-a892-992fde7539bb" providerId="ADAL" clId="{C290DDCB-8173-4B1E-A32C-95A508C7F223}" dt="2023-08-15T16:01:16.636" v="45" actId="113"/>
          <ac:spMkLst>
            <pc:docMk/>
            <pc:sldMk cId="1408549451" sldId="422"/>
            <ac:spMk id="3" creationId="{8094F2CC-1E17-114E-BB98-903957021FB5}"/>
          </ac:spMkLst>
        </pc:spChg>
      </pc:sldChg>
      <pc:sldChg chg="modSp mod">
        <pc:chgData name="Ken Stevens" userId="d80fde96-7083-4d2c-a892-992fde7539bb" providerId="ADAL" clId="{C290DDCB-8173-4B1E-A32C-95A508C7F223}" dt="2023-08-15T16:01:10.934" v="44" actId="11530"/>
        <pc:sldMkLst>
          <pc:docMk/>
          <pc:sldMk cId="3411190576" sldId="429"/>
        </pc:sldMkLst>
        <pc:spChg chg="mod">
          <ac:chgData name="Ken Stevens" userId="d80fde96-7083-4d2c-a892-992fde7539bb" providerId="ADAL" clId="{C290DDCB-8173-4B1E-A32C-95A508C7F223}" dt="2023-08-15T16:01:04.375" v="43" actId="113"/>
          <ac:spMkLst>
            <pc:docMk/>
            <pc:sldMk cId="3411190576" sldId="429"/>
            <ac:spMk id="4" creationId="{1D0C56A2-B8FB-0E4C-9808-4C8445824CFE}"/>
          </ac:spMkLst>
        </pc:spChg>
        <pc:picChg chg="mod">
          <ac:chgData name="Ken Stevens" userId="d80fde96-7083-4d2c-a892-992fde7539bb" providerId="ADAL" clId="{C290DDCB-8173-4B1E-A32C-95A508C7F223}" dt="2023-08-15T16:01:10.934" v="44" actId="11530"/>
          <ac:picMkLst>
            <pc:docMk/>
            <pc:sldMk cId="3411190576" sldId="429"/>
            <ac:picMk id="5" creationId="{A77DE003-8673-7349-8269-8B2BBAA6A76D}"/>
          </ac:picMkLst>
        </pc:picChg>
      </pc:sldChg>
      <pc:sldChg chg="modSp mod">
        <pc:chgData name="Ken Stevens" userId="d80fde96-7083-4d2c-a892-992fde7539bb" providerId="ADAL" clId="{C290DDCB-8173-4B1E-A32C-95A508C7F223}" dt="2023-08-15T16:00:35.625" v="40" actId="113"/>
        <pc:sldMkLst>
          <pc:docMk/>
          <pc:sldMk cId="878290481" sldId="432"/>
        </pc:sldMkLst>
        <pc:spChg chg="mod">
          <ac:chgData name="Ken Stevens" userId="d80fde96-7083-4d2c-a892-992fde7539bb" providerId="ADAL" clId="{C290DDCB-8173-4B1E-A32C-95A508C7F223}" dt="2023-08-15T16:00:35.625" v="40" actId="113"/>
          <ac:spMkLst>
            <pc:docMk/>
            <pc:sldMk cId="878290481" sldId="432"/>
            <ac:spMk id="3" creationId="{ED26F458-A726-794D-91AB-7485E77815F9}"/>
          </ac:spMkLst>
        </pc:spChg>
      </pc:sldChg>
      <pc:sldChg chg="modSp mod">
        <pc:chgData name="Ken Stevens" userId="d80fde96-7083-4d2c-a892-992fde7539bb" providerId="ADAL" clId="{C290DDCB-8173-4B1E-A32C-95A508C7F223}" dt="2023-08-15T15:48:47.999" v="12" actId="732"/>
        <pc:sldMkLst>
          <pc:docMk/>
          <pc:sldMk cId="3765306440" sldId="433"/>
        </pc:sldMkLst>
        <pc:picChg chg="mod modCrop">
          <ac:chgData name="Ken Stevens" userId="d80fde96-7083-4d2c-a892-992fde7539bb" providerId="ADAL" clId="{C290DDCB-8173-4B1E-A32C-95A508C7F223}" dt="2023-08-15T15:48:47.999" v="12" actId="732"/>
          <ac:picMkLst>
            <pc:docMk/>
            <pc:sldMk cId="3765306440" sldId="433"/>
            <ac:picMk id="5" creationId="{00000000-0000-0000-0000-000000000000}"/>
          </ac:picMkLst>
        </pc:picChg>
      </pc:sldChg>
      <pc:sldChg chg="modSp">
        <pc:chgData name="Ken Stevens" userId="d80fde96-7083-4d2c-a892-992fde7539bb" providerId="ADAL" clId="{C290DDCB-8173-4B1E-A32C-95A508C7F223}" dt="2023-08-15T16:00:16.278" v="36" actId="11530"/>
        <pc:sldMkLst>
          <pc:docMk/>
          <pc:sldMk cId="996933788" sldId="434"/>
        </pc:sldMkLst>
        <pc:picChg chg="mod">
          <ac:chgData name="Ken Stevens" userId="d80fde96-7083-4d2c-a892-992fde7539bb" providerId="ADAL" clId="{C290DDCB-8173-4B1E-A32C-95A508C7F223}" dt="2023-08-15T16:00:16.278" v="36" actId="11530"/>
          <ac:picMkLst>
            <pc:docMk/>
            <pc:sldMk cId="996933788" sldId="434"/>
            <ac:picMk id="5" creationId="{70A18597-D3C0-654D-A58C-597972A3327B}"/>
          </ac:picMkLst>
        </pc:picChg>
      </pc:sldChg>
      <pc:sldChg chg="modSp">
        <pc:chgData name="Ken Stevens" userId="d80fde96-7083-4d2c-a892-992fde7539bb" providerId="ADAL" clId="{C290DDCB-8173-4B1E-A32C-95A508C7F223}" dt="2023-08-15T15:57:30.324" v="19" actId="11530"/>
        <pc:sldMkLst>
          <pc:docMk/>
          <pc:sldMk cId="1769380691" sldId="455"/>
        </pc:sldMkLst>
        <pc:picChg chg="mod">
          <ac:chgData name="Ken Stevens" userId="d80fde96-7083-4d2c-a892-992fde7539bb" providerId="ADAL" clId="{C290DDCB-8173-4B1E-A32C-95A508C7F223}" dt="2023-08-15T15:57:30.324" v="19" actId="11530"/>
          <ac:picMkLst>
            <pc:docMk/>
            <pc:sldMk cId="1769380691" sldId="455"/>
            <ac:picMk id="5" creationId="{7A2F3643-1442-0E4E-8B4B-3F7E099963C7}"/>
          </ac:picMkLst>
        </pc:picChg>
      </pc:sldChg>
      <pc:sldChg chg="modSp mod">
        <pc:chgData name="Ken Stevens" userId="d80fde96-7083-4d2c-a892-992fde7539bb" providerId="ADAL" clId="{C290DDCB-8173-4B1E-A32C-95A508C7F223}" dt="2023-08-15T16:00:39.896" v="41" actId="113"/>
        <pc:sldMkLst>
          <pc:docMk/>
          <pc:sldMk cId="3465361998" sldId="461"/>
        </pc:sldMkLst>
        <pc:spChg chg="mod">
          <ac:chgData name="Ken Stevens" userId="d80fde96-7083-4d2c-a892-992fde7539bb" providerId="ADAL" clId="{C290DDCB-8173-4B1E-A32C-95A508C7F223}" dt="2023-08-15T16:00:39.896" v="41" actId="113"/>
          <ac:spMkLst>
            <pc:docMk/>
            <pc:sldMk cId="3465361998" sldId="461"/>
            <ac:spMk id="3" creationId="{0C2C5322-C816-CC44-B38C-334FC281CAFF}"/>
          </ac:spMkLst>
        </pc:spChg>
      </pc:sldChg>
      <pc:sldChg chg="addSp delSp modSp mod">
        <pc:chgData name="Ken Stevens" userId="d80fde96-7083-4d2c-a892-992fde7539bb" providerId="ADAL" clId="{C290DDCB-8173-4B1E-A32C-95A508C7F223}" dt="2023-08-15T15:57:56.889" v="22" actId="14100"/>
        <pc:sldMkLst>
          <pc:docMk/>
          <pc:sldMk cId="2603803434" sldId="462"/>
        </pc:sldMkLst>
        <pc:spChg chg="mod">
          <ac:chgData name="Ken Stevens" userId="d80fde96-7083-4d2c-a892-992fde7539bb" providerId="ADAL" clId="{C290DDCB-8173-4B1E-A32C-95A508C7F223}" dt="2023-08-15T15:57:50.330" v="21" actId="14100"/>
          <ac:spMkLst>
            <pc:docMk/>
            <pc:sldMk cId="2603803434" sldId="462"/>
            <ac:spMk id="4" creationId="{00000000-0000-0000-0000-000000000000}"/>
          </ac:spMkLst>
        </pc:spChg>
        <pc:picChg chg="del mod">
          <ac:chgData name="Ken Stevens" userId="d80fde96-7083-4d2c-a892-992fde7539bb" providerId="ADAL" clId="{C290DDCB-8173-4B1E-A32C-95A508C7F223}" dt="2023-08-15T15:48:03.297" v="7" actId="478"/>
          <ac:picMkLst>
            <pc:docMk/>
            <pc:sldMk cId="2603803434" sldId="462"/>
            <ac:picMk id="5" creationId="{00000000-0000-0000-0000-000000000000}"/>
          </ac:picMkLst>
        </pc:picChg>
        <pc:picChg chg="add mod">
          <ac:chgData name="Ken Stevens" userId="d80fde96-7083-4d2c-a892-992fde7539bb" providerId="ADAL" clId="{C290DDCB-8173-4B1E-A32C-95A508C7F223}" dt="2023-08-15T15:57:56.889" v="22" actId="14100"/>
          <ac:picMkLst>
            <pc:docMk/>
            <pc:sldMk cId="2603803434" sldId="462"/>
            <ac:picMk id="6" creationId="{8B582A44-D7E4-1196-3C08-4B381A10E86B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5:59:05.274" v="28" actId="11530"/>
        <pc:sldMkLst>
          <pc:docMk/>
          <pc:sldMk cId="1508816914" sldId="463"/>
        </pc:sldMkLst>
        <pc:picChg chg="add mod">
          <ac:chgData name="Ken Stevens" userId="d80fde96-7083-4d2c-a892-992fde7539bb" providerId="ADAL" clId="{C290DDCB-8173-4B1E-A32C-95A508C7F223}" dt="2023-08-15T15:59:05.274" v="28" actId="11530"/>
          <ac:picMkLst>
            <pc:docMk/>
            <pc:sldMk cId="1508816914" sldId="463"/>
            <ac:picMk id="3" creationId="{24357F3E-28E2-6C3E-5352-DD9D4511C927}"/>
          </ac:picMkLst>
        </pc:picChg>
        <pc:picChg chg="del">
          <ac:chgData name="Ken Stevens" userId="d80fde96-7083-4d2c-a892-992fde7539bb" providerId="ADAL" clId="{C290DDCB-8173-4B1E-A32C-95A508C7F223}" dt="2023-08-15T15:58:45.432" v="23" actId="478"/>
          <ac:picMkLst>
            <pc:docMk/>
            <pc:sldMk cId="1508816914" sldId="463"/>
            <ac:picMk id="7" creationId="{00000000-0000-0000-0000-000000000000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6:00:04.682" v="35" actId="1076"/>
        <pc:sldMkLst>
          <pc:docMk/>
          <pc:sldMk cId="3529452920" sldId="467"/>
        </pc:sldMkLst>
        <pc:picChg chg="del mod">
          <ac:chgData name="Ken Stevens" userId="d80fde96-7083-4d2c-a892-992fde7539bb" providerId="ADAL" clId="{C290DDCB-8173-4B1E-A32C-95A508C7F223}" dt="2023-08-15T15:59:44.634" v="30" actId="478"/>
          <ac:picMkLst>
            <pc:docMk/>
            <pc:sldMk cId="3529452920" sldId="467"/>
            <ac:picMk id="5" creationId="{00000000-0000-0000-0000-000000000000}"/>
          </ac:picMkLst>
        </pc:picChg>
        <pc:picChg chg="add mod">
          <ac:chgData name="Ken Stevens" userId="d80fde96-7083-4d2c-a892-992fde7539bb" providerId="ADAL" clId="{C290DDCB-8173-4B1E-A32C-95A508C7F223}" dt="2023-08-15T16:00:04.682" v="35" actId="1076"/>
          <ac:picMkLst>
            <pc:docMk/>
            <pc:sldMk cId="3529452920" sldId="467"/>
            <ac:picMk id="6" creationId="{176920EE-42B5-CBC7-1B8E-CDD75BAA7B85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6:00:32.147" v="39" actId="113"/>
        <pc:sldMkLst>
          <pc:docMk/>
          <pc:sldMk cId="2236848582" sldId="471"/>
        </pc:sldMkLst>
        <pc:spChg chg="mod">
          <ac:chgData name="Ken Stevens" userId="d80fde96-7083-4d2c-a892-992fde7539bb" providerId="ADAL" clId="{C290DDCB-8173-4B1E-A32C-95A508C7F223}" dt="2023-08-15T15:50:24.684" v="16" actId="6549"/>
          <ac:spMkLst>
            <pc:docMk/>
            <pc:sldMk cId="2236848582" sldId="471"/>
            <ac:spMk id="2" creationId="{CDB1782E-03AC-4E55-775E-33F53B8571AB}"/>
          </ac:spMkLst>
        </pc:spChg>
        <pc:spChg chg="mod">
          <ac:chgData name="Ken Stevens" userId="d80fde96-7083-4d2c-a892-992fde7539bb" providerId="ADAL" clId="{C290DDCB-8173-4B1E-A32C-95A508C7F223}" dt="2023-08-15T16:00:32.147" v="39" actId="113"/>
          <ac:spMkLst>
            <pc:docMk/>
            <pc:sldMk cId="2236848582" sldId="471"/>
            <ac:spMk id="3" creationId="{3CCC3174-A965-58E1-2875-FDECF04DA543}"/>
          </ac:spMkLst>
        </pc:spChg>
        <pc:picChg chg="add mod">
          <ac:chgData name="Ken Stevens" userId="d80fde96-7083-4d2c-a892-992fde7539bb" providerId="ADAL" clId="{C290DDCB-8173-4B1E-A32C-95A508C7F223}" dt="2023-08-15T16:00:27.702" v="38" actId="11530"/>
          <ac:picMkLst>
            <pc:docMk/>
            <pc:sldMk cId="2236848582" sldId="471"/>
            <ac:picMk id="5" creationId="{7FE0DF3C-05D3-D6E4-88C6-A7C657A02E73}"/>
          </ac:picMkLst>
        </pc:picChg>
        <pc:picChg chg="del">
          <ac:chgData name="Ken Stevens" userId="d80fde96-7083-4d2c-a892-992fde7539bb" providerId="ADAL" clId="{C290DDCB-8173-4B1E-A32C-95A508C7F223}" dt="2023-08-15T15:50:08.881" v="13" actId="478"/>
          <ac:picMkLst>
            <pc:docMk/>
            <pc:sldMk cId="2236848582" sldId="471"/>
            <ac:picMk id="6" creationId="{CFE6C14F-0A2D-C609-D960-E6E5EB387147}"/>
          </ac:picMkLst>
        </pc:picChg>
      </pc:sldChg>
      <pc:sldChg chg="modSp mod">
        <pc:chgData name="Ken Stevens" userId="d80fde96-7083-4d2c-a892-992fde7539bb" providerId="ADAL" clId="{C290DDCB-8173-4B1E-A32C-95A508C7F223}" dt="2023-08-15T16:01:55.197" v="51" actId="11530"/>
        <pc:sldMkLst>
          <pc:docMk/>
          <pc:sldMk cId="571224166" sldId="472"/>
        </pc:sldMkLst>
        <pc:spChg chg="mod">
          <ac:chgData name="Ken Stevens" userId="d80fde96-7083-4d2c-a892-992fde7539bb" providerId="ADAL" clId="{C290DDCB-8173-4B1E-A32C-95A508C7F223}" dt="2023-08-15T15:51:10.422" v="18" actId="255"/>
          <ac:spMkLst>
            <pc:docMk/>
            <pc:sldMk cId="571224166" sldId="472"/>
            <ac:spMk id="2" creationId="{13ED8210-885A-174D-BE35-D51386DEE975}"/>
          </ac:spMkLst>
        </pc:spChg>
        <pc:spChg chg="mod">
          <ac:chgData name="Ken Stevens" userId="d80fde96-7083-4d2c-a892-992fde7539bb" providerId="ADAL" clId="{C290DDCB-8173-4B1E-A32C-95A508C7F223}" dt="2023-08-15T16:01:39.548" v="49" actId="14100"/>
          <ac:spMkLst>
            <pc:docMk/>
            <pc:sldMk cId="571224166" sldId="472"/>
            <ac:spMk id="3" creationId="{121341B6-FC05-0C46-9C0D-7547DDDC163E}"/>
          </ac:spMkLst>
        </pc:spChg>
        <pc:picChg chg="mod">
          <ac:chgData name="Ken Stevens" userId="d80fde96-7083-4d2c-a892-992fde7539bb" providerId="ADAL" clId="{C290DDCB-8173-4B1E-A32C-95A508C7F223}" dt="2023-08-15T16:01:55.197" v="51" actId="11530"/>
          <ac:picMkLst>
            <pc:docMk/>
            <pc:sldMk cId="571224166" sldId="472"/>
            <ac:picMk id="7" creationId="{7CF1A9DE-555E-D447-B11E-7281FAC2B68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603AA-1BB4-49B9-8B57-F7438C34EE42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7D484-7F5F-4E41-8C35-A62DC741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00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US" i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0" baseline="0" dirty="0"/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933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73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71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668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79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32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46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60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37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049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6D5B-78CA-4965-9FCC-0749CEA381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88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3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B3B2-6127-426B-A59F-3A7DD649554D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86882-5437-3747-9A87-8CEFECD49F1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3" y="2564904"/>
            <a:ext cx="2928836" cy="195092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Reading practice sessions are: </a:t>
            </a:r>
            <a:endParaRPr lang="en-GB" b="1" dirty="0">
              <a:solidFill>
                <a:schemeClr val="tx2"/>
              </a:solidFill>
            </a:endParaRPr>
          </a:p>
          <a:p>
            <a:r>
              <a:rPr lang="en-GB" dirty="0" smtClean="0">
                <a:solidFill>
                  <a:schemeClr val="accent2"/>
                </a:solidFill>
              </a:rPr>
              <a:t>Every week</a:t>
            </a:r>
            <a:r>
              <a:rPr lang="en-GB" dirty="0">
                <a:solidFill>
                  <a:schemeClr val="accent2"/>
                </a:solidFill>
              </a:rPr>
              <a:t> </a:t>
            </a:r>
            <a:endParaRPr lang="en-GB" dirty="0">
              <a:solidFill>
                <a:schemeClr val="accent2"/>
              </a:solidFill>
              <a:cs typeface="Calibri"/>
            </a:endParaRPr>
          </a:p>
          <a:p>
            <a:r>
              <a:rPr lang="en-GB" dirty="0">
                <a:solidFill>
                  <a:schemeClr val="accent2"/>
                </a:solidFill>
              </a:rPr>
              <a:t>taught by a trained teacher/teaching assistant</a:t>
            </a:r>
            <a:endParaRPr lang="en-GB" dirty="0">
              <a:solidFill>
                <a:schemeClr val="accent2"/>
              </a:solidFill>
              <a:cs typeface="Calibri"/>
            </a:endParaRPr>
          </a:p>
          <a:p>
            <a:r>
              <a:rPr lang="en-GB" dirty="0">
                <a:solidFill>
                  <a:schemeClr val="accent2"/>
                </a:solidFill>
              </a:rPr>
              <a:t>taught in small groups</a:t>
            </a:r>
            <a:endParaRPr lang="en-GB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in Reception will </a:t>
            </a:r>
            <a:r>
              <a:rPr lang="en-US" dirty="0" smtClean="0">
                <a:solidFill>
                  <a:schemeClr val="accent2"/>
                </a:solidFill>
              </a:rPr>
              <a:t>have access to </a:t>
            </a:r>
            <a:r>
              <a:rPr lang="en-US" dirty="0" smtClean="0">
                <a:solidFill>
                  <a:schemeClr val="accent2"/>
                </a:solidFill>
              </a:rPr>
              <a:t>two </a:t>
            </a:r>
            <a:r>
              <a:rPr lang="en-US" dirty="0" smtClean="0">
                <a:solidFill>
                  <a:schemeClr val="accent2"/>
                </a:solidFill>
              </a:rPr>
              <a:t>online phonics book every week to read at home. These are uploaded on a Friday.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</a:t>
            </a:r>
            <a:r>
              <a:rPr lang="en-US" b="1" dirty="0" smtClean="0">
                <a:solidFill>
                  <a:schemeClr val="accent2"/>
                </a:solidFill>
              </a:rPr>
              <a:t>lending library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dirty="0"/>
              <a:t>making connections between the sounds of our spoken words and the letters that are used to write them down.</a:t>
            </a:r>
            <a:endParaRPr lang="en-US" sz="4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49500"/>
            <a:ext cx="11664950" cy="8636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B8E684-7516-47AC-9294-08AAE612A259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390c623-81a0-476f-984a-5b2ad478ef4f"/>
    <ds:schemaRef ds:uri="6d6ce26d-438a-4f93-8ad7-b70bc8847f7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7448</TotalTime>
  <Words>643</Words>
  <Application>Microsoft Office PowerPoint</Application>
  <PresentationFormat>Widescreen</PresentationFormat>
  <Paragraphs>75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Arial,Sans-Serif</vt:lpstr>
      <vt:lpstr>Calibri</vt:lpstr>
      <vt:lpstr>Calibri Light</vt:lpstr>
      <vt:lpstr>Courier New</vt:lpstr>
      <vt:lpstr>Normal body copy page</vt:lpstr>
      <vt:lpstr>Custom Design</vt:lpstr>
      <vt:lpstr>3_Normal body copy page</vt:lpstr>
      <vt:lpstr>4_Normal body copy page</vt:lpstr>
      <vt:lpstr>1_Office Theme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Tricky words</vt:lpstr>
      <vt:lpstr>Spelling </vt:lpstr>
      <vt:lpstr>How do we teach spelling?</vt:lpstr>
      <vt:lpstr>How do we practise reading in books?</vt:lpstr>
      <vt:lpstr>Books going home</vt:lpstr>
      <vt:lpstr>Listening to your child read their phonics book</vt:lpstr>
      <vt:lpstr>Reading a wordless books</vt:lpstr>
      <vt:lpstr>Read to your child</vt:lpstr>
      <vt:lpstr>The most important thing you can do is read with your child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Mrs A. McGuire</cp:lastModifiedBy>
  <cp:revision>22</cp:revision>
  <cp:lastPrinted>2023-10-04T13:31:44Z</cp:lastPrinted>
  <dcterms:modified xsi:type="dcterms:W3CDTF">2023-10-09T10:14:22Z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