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5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2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7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89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99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2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1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8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3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D6588-C6A0-4A5B-B28E-4B3FE2036CCC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C3A5-2D24-4F9D-AEB9-41B7EA0C5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31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796" b="8685"/>
          <a:stretch/>
        </p:blipFill>
        <p:spPr>
          <a:xfrm>
            <a:off x="121920" y="162976"/>
            <a:ext cx="11932920" cy="6405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114165"/>
            <a:ext cx="10515600" cy="2743835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My Snowman Friend</a:t>
            </a:r>
            <a:endParaRPr lang="en-GB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5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1066800"/>
            <a:ext cx="914400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I call him Mr Frosty Face.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He brings us so much fun.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50" b="92500" l="40833" r="75667"/>
                    </a14:imgEffect>
                  </a14:imgLayer>
                </a14:imgProps>
              </a:ext>
            </a:extLst>
          </a:blip>
          <a:srcRect l="40741" t="10663" r="24394" b="6961"/>
          <a:stretch/>
        </p:blipFill>
        <p:spPr>
          <a:xfrm>
            <a:off x="4342035" y="1066800"/>
            <a:ext cx="2989769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9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240" y="3230880"/>
            <a:ext cx="4343400" cy="1249679"/>
          </a:xfrm>
        </p:spPr>
        <p:txBody>
          <a:bodyPr>
            <a:normAutofit/>
          </a:bodyPr>
          <a:lstStyle/>
          <a:p>
            <a:r>
              <a:rPr lang="en-GB" sz="4800" dirty="0" smtClean="0">
                <a:latin typeface="SassoonPrimaryInfant" pitchFamily="2" charset="0"/>
              </a:rPr>
              <a:t>a carrot nose</a:t>
            </a:r>
            <a:endParaRPr lang="en-GB" sz="4800" dirty="0">
              <a:latin typeface="SassoonPrimaryInfant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10541"/>
            <a:ext cx="3718560" cy="777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SassoonPrimaryInfant" pitchFamily="2" charset="0"/>
              </a:rPr>
              <a:t>With his…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1360" y="4922520"/>
            <a:ext cx="8458200" cy="14173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>
              <a:latin typeface="SassoonPrimaryInfant" pitchFamily="2" charset="0"/>
            </a:endParaRPr>
          </a:p>
          <a:p>
            <a:r>
              <a:rPr lang="en-GB" dirty="0" smtClean="0">
                <a:latin typeface="SassoonPrimaryInfant" pitchFamily="2" charset="0"/>
              </a:rPr>
              <a:t>and a smile for everyone.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79520" y="1813559"/>
            <a:ext cx="3870960" cy="8077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 smtClean="0">
                <a:latin typeface="SassoonPrimaryInfant" pitchFamily="2" charset="0"/>
              </a:rPr>
              <a:t>black coal eyes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453" t="846" b="55497"/>
          <a:stretch/>
        </p:blipFill>
        <p:spPr>
          <a:xfrm>
            <a:off x="7391317" y="735323"/>
            <a:ext cx="5322274" cy="454152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765745">
            <a:off x="7389646" y="2342731"/>
            <a:ext cx="1219139" cy="380999"/>
          </a:xfrm>
          <a:prstGeom prst="rightArrow">
            <a:avLst>
              <a:gd name="adj1" fmla="val 18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20043123">
            <a:off x="7178400" y="3474036"/>
            <a:ext cx="1781905" cy="380999"/>
          </a:xfrm>
          <a:prstGeom prst="rightArrow">
            <a:avLst>
              <a:gd name="adj1" fmla="val 18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8911014">
            <a:off x="6658647" y="4665794"/>
            <a:ext cx="2404654" cy="383922"/>
          </a:xfrm>
          <a:prstGeom prst="rightArrow">
            <a:avLst>
              <a:gd name="adj1" fmla="val 18000"/>
              <a:gd name="adj2" fmla="val 5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920" y="1066800"/>
            <a:ext cx="914400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If we play Ring-a-Roses,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Then all our friends join in.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" name="Picture 4" descr="Ring-a-ring-o-ro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35" y="1928495"/>
            <a:ext cx="3852545" cy="37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1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609600"/>
            <a:ext cx="914400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But when the game is statues,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He always knows he’ll win!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1030" name="Picture 6" descr="Party Games for Kids: Top 10 List | SafeSearchEngin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20" y="1530280"/>
            <a:ext cx="4975860" cy="32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892"/>
          <a:stretch/>
        </p:blipFill>
        <p:spPr>
          <a:xfrm>
            <a:off x="5235051" y="2388637"/>
            <a:ext cx="1821678" cy="24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609600"/>
            <a:ext cx="914400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When I talk, I know he’ll listen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to every word I say.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6146" name="Picture 2" descr="cartoon happy person with speech bubble 12307528 Vector Art at Vectee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26" y="1527764"/>
            <a:ext cx="2305594" cy="34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+ Thousand Clipart Ears Listening Royalty-Free Images, Stock Photos &amp;  Pictures | Shutte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32" y="2423885"/>
            <a:ext cx="2208288" cy="24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9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609600"/>
            <a:ext cx="1083564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I can SHOUT or knock his hat off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and he’ll never run away!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5122" name="Picture 2" descr="Kid Screami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/>
          <a:stretch/>
        </p:blipFill>
        <p:spPr bwMode="auto">
          <a:xfrm>
            <a:off x="3000375" y="1864182"/>
            <a:ext cx="2660196" cy="27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Public Domain Clip Art Image | Trilby Hat | ID: 13932526219634 |  PublicDomainFiles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2" name="Picture 12" descr="Blue particles, gust of wind, blue, decoration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87501">
            <a:off x="5680530" y="154923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nguin Cartoon png download - 1403*1186 - Free Transparent Fedora png  Download. - CleanPNG / Kis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3084">
            <a:off x="7873233" y="2140338"/>
            <a:ext cx="1865680" cy="16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5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609600"/>
            <a:ext cx="1083564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But when the weather’s warmer,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Frosty Face must go…</a:t>
            </a:r>
            <a:endParaRPr lang="en-GB" dirty="0">
              <a:latin typeface="SassoonPrimaryInfant" pitchFamily="2" charset="0"/>
            </a:endParaRPr>
          </a:p>
        </p:txBody>
      </p:sp>
      <p:sp>
        <p:nvSpPr>
          <p:cNvPr id="3" name="AutoShape 2" descr="73+ Thousand Clip Art Sun Royalty-Free Images, Stock Photos &amp; Pictures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19" y="1356813"/>
            <a:ext cx="4229784" cy="3813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742" y="2333169"/>
            <a:ext cx="4893129" cy="24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4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680" y="609600"/>
            <a:ext cx="10835640" cy="530828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PrimaryInfant" pitchFamily="2" charset="0"/>
              </a:rPr>
              <a:t>Until the next time that he comes,</a:t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>
                <a:latin typeface="SassoonPrimaryInfant" pitchFamily="2" charset="0"/>
              </a:rPr>
              <a:t/>
            </a:r>
            <a:br>
              <a:rPr lang="en-GB" dirty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/>
            </a:r>
            <a:br>
              <a:rPr lang="en-GB" dirty="0" smtClean="0">
                <a:latin typeface="SassoonPrimaryInfant" pitchFamily="2" charset="0"/>
              </a:rPr>
            </a:br>
            <a:r>
              <a:rPr lang="en-GB" dirty="0" smtClean="0">
                <a:latin typeface="SassoonPrimaryInfant" pitchFamily="2" charset="0"/>
              </a:rPr>
              <a:t>with winter’s ice and snow!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3074" name="Picture 2" descr="Calendar Clipart - monthly-calender-january-clipart-6227 - Classroo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319" y="1611085"/>
            <a:ext cx="3129655" cy="291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imated Clipart Snow Falling | Free Images at Clker.com - vector clip art  online, royalty free &amp; public do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4" y="1611085"/>
            <a:ext cx="3850369" cy="28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962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SassoonPrimaryInfant</vt:lpstr>
      <vt:lpstr>Office Theme</vt:lpstr>
      <vt:lpstr>My Snowman Friend</vt:lpstr>
      <vt:lpstr>I call him Mr Frosty Face.       He brings us so much fun.</vt:lpstr>
      <vt:lpstr>a carrot nose</vt:lpstr>
      <vt:lpstr>If we play Ring-a-Roses,      Then all our friends join in.</vt:lpstr>
      <vt:lpstr>But when the game is statues,      He always knows he’ll win!</vt:lpstr>
      <vt:lpstr>When I talk, I know he’ll listen      to every word I say.</vt:lpstr>
      <vt:lpstr>I can SHOUT or knock his hat off      and he’ll never run away!</vt:lpstr>
      <vt:lpstr>But when the weather’s warmer,      Frosty Face must go…</vt:lpstr>
      <vt:lpstr>Until the next time that he comes,      with winter’s ice and snow!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Snowman Friend</dc:title>
  <dc:creator>Mrs A. McGuire</dc:creator>
  <cp:lastModifiedBy>McGuire, Amanda</cp:lastModifiedBy>
  <cp:revision>1</cp:revision>
  <dcterms:created xsi:type="dcterms:W3CDTF">2024-01-03T00:30:39Z</dcterms:created>
  <dcterms:modified xsi:type="dcterms:W3CDTF">2024-01-04T11:57:25Z</dcterms:modified>
</cp:coreProperties>
</file>