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5" r:id="rId2"/>
    <p:sldId id="277" r:id="rId3"/>
    <p:sldId id="278" r:id="rId4"/>
    <p:sldId id="279" r:id="rId5"/>
    <p:sldId id="281" r:id="rId6"/>
    <p:sldId id="280" r:id="rId7"/>
    <p:sldId id="282" r:id="rId8"/>
    <p:sldId id="283" r:id="rId9"/>
    <p:sldId id="285" r:id="rId10"/>
    <p:sldId id="287" r:id="rId11"/>
    <p:sldId id="28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84" r:id="rId30"/>
  </p:sldIdLst>
  <p:sldSz cx="9144000" cy="6858000" type="screen4x3"/>
  <p:notesSz cx="6858000" cy="9144000"/>
  <p:embeddedFontLst>
    <p:embeddedFont>
      <p:font typeface="Tuffy" panose="020B0603060100000000" charset="0"/>
      <p:regular r:id="rId33"/>
      <p:bold r:id="rId34"/>
      <p:italic r:id="rId35"/>
      <p:boldItalic r:id="rId36"/>
    </p:embeddedFont>
    <p:embeddedFont>
      <p:font typeface="Twinkl SemiBold" charset="0"/>
      <p:bold r:id="rId37"/>
    </p:embeddedFont>
    <p:embeddedFont>
      <p:font typeface="Twinkl" panose="020B060402020202020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1DA"/>
    <a:srgbClr val="00AAEA"/>
    <a:srgbClr val="AFDEF9"/>
    <a:srgbClr val="47B1E5"/>
    <a:srgbClr val="D0AA7D"/>
    <a:srgbClr val="AFDFF9"/>
    <a:srgbClr val="DE1E5A"/>
    <a:srgbClr val="CFE09B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9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itle 5"/>
          <p:cNvSpPr txBox="1">
            <a:spLocks/>
          </p:cNvSpPr>
          <p:nvPr userDrawn="1"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457199" y="431111"/>
            <a:ext cx="8187527" cy="2942403"/>
          </a:xfrm>
          <a:prstGeom prst="roundRect">
            <a:avLst>
              <a:gd name="adj" fmla="val 5981"/>
            </a:avLst>
          </a:prstGeom>
          <a:solidFill>
            <a:srgbClr val="AF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457198" y="4114801"/>
            <a:ext cx="8187528" cy="2293454"/>
          </a:xfrm>
          <a:prstGeom prst="roundRect">
            <a:avLst>
              <a:gd name="adj" fmla="val 5981"/>
            </a:avLst>
          </a:prstGeom>
          <a:solidFill>
            <a:srgbClr val="D0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7198" y="3206692"/>
            <a:ext cx="8164510" cy="1905635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9744" y="2194561"/>
            <a:ext cx="8064052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89744" y="3206692"/>
            <a:ext cx="8064052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489744" y="5929665"/>
            <a:ext cx="8064052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89744" y="5112327"/>
            <a:ext cx="8131963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457198" y="431112"/>
            <a:ext cx="8164509" cy="5977143"/>
          </a:xfrm>
          <a:prstGeom prst="roundRect">
            <a:avLst>
              <a:gd name="adj" fmla="val 2898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2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australian-resources-f-2-english-literacy-writing/australian-resources-f-2-english-literacy-writing-handwriting-and-letter-formation/letter-formation-handwriting-and-letter-formation-writing-literacy-english-f-2-australi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australian-resources-f-2-english-literacy-writing/australian-resources-f-2-english-literacy-writing-handwriting-and-letter-formation/letter-formation-handwriting-and-letter-formation-writing-literacy-english-f-2-australi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/>
          </p:cNvPr>
          <p:cNvSpPr/>
          <p:nvPr/>
        </p:nvSpPr>
        <p:spPr>
          <a:xfrm>
            <a:off x="4077050" y="5511567"/>
            <a:ext cx="1023456" cy="7214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8489659" y="6199464"/>
            <a:ext cx="654341" cy="595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9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Hh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tter"/>
          <p:cNvSpPr txBox="1">
            <a:spLocks/>
          </p:cNvSpPr>
          <p:nvPr/>
        </p:nvSpPr>
        <p:spPr>
          <a:xfrm>
            <a:off x="730279" y="190855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H</a:t>
            </a:r>
          </a:p>
        </p:txBody>
      </p:sp>
      <p:sp>
        <p:nvSpPr>
          <p:cNvPr id="23" name="Start"/>
          <p:cNvSpPr/>
          <p:nvPr/>
        </p:nvSpPr>
        <p:spPr>
          <a:xfrm>
            <a:off x="1463994" y="230939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inish"/>
          <p:cNvSpPr/>
          <p:nvPr/>
        </p:nvSpPr>
        <p:spPr>
          <a:xfrm>
            <a:off x="3144654" y="357235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29" y="1160747"/>
            <a:ext cx="1291904" cy="1287878"/>
          </a:xfrm>
          <a:prstGeom prst="rect">
            <a:avLst/>
          </a:prstGeom>
        </p:spPr>
      </p:pic>
      <p:sp>
        <p:nvSpPr>
          <p:cNvPr id="26" name="Letter"/>
          <p:cNvSpPr txBox="1">
            <a:spLocks/>
          </p:cNvSpPr>
          <p:nvPr/>
        </p:nvSpPr>
        <p:spPr>
          <a:xfrm>
            <a:off x="4097277" y="203465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h</a:t>
            </a:r>
          </a:p>
        </p:txBody>
      </p:sp>
      <p:sp>
        <p:nvSpPr>
          <p:cNvPr id="27" name="Start"/>
          <p:cNvSpPr/>
          <p:nvPr/>
        </p:nvSpPr>
        <p:spPr>
          <a:xfrm>
            <a:off x="5076905" y="229178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inish"/>
          <p:cNvSpPr/>
          <p:nvPr/>
        </p:nvSpPr>
        <p:spPr>
          <a:xfrm>
            <a:off x="6541902" y="478082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40" y="1157194"/>
            <a:ext cx="1291904" cy="1287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40" y="934298"/>
            <a:ext cx="1476853" cy="779965"/>
          </a:xfrm>
          <a:prstGeom prst="rect">
            <a:avLst/>
          </a:prstGeom>
        </p:spPr>
      </p:pic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2.96296E-6 L 0.00018 0.00023 C -0.00052 0.0044 -0.00138 0.00926 -0.00208 0.01412 C -0.0026 0.0213 -0.00277 0.02848 -0.00312 0.03542 C -0.00503 0.07107 -0.00364 0.03565 -0.0052 0.08889 C -0.00468 0.11875 -0.00729 0.13218 -0.00312 0.15371 C -0.00277 0.15556 -0.00243 0.15695 -0.00208 0.15857 C -0.00156 0.16551 -0.00138 0.17292 -0.00086 0.17963 C -0.00069 0.1831 -4.44444E-6 0.18611 0.00018 0.18935 C 0.0007 0.19699 0.00087 0.20463 0.00122 0.21204 C 0.00087 0.24074 0.00087 0.26945 0.00018 0.29815 C 0.00018 0.30116 -0.00069 0.30348 -0.00086 0.30625 C -0.00138 0.3176 -0.00138 0.32894 -0.00208 0.34028 C -0.00225 0.34283 -0.00451 0.34676 -0.00312 0.34676 C -0.00138 0.34676 -0.00173 0.34236 -0.00086 0.34028 C -4.44444E-6 0.33843 0.00122 0.33704 0.00244 0.33542 C 0.004 0.32963 0.00556 0.32292 0.00782 0.3176 C 0.00903 0.31482 0.01094 0.3125 0.01216 0.30949 C 0.01303 0.30764 0.01355 0.3051 0.01441 0.30301 C 0.01667 0.29815 0.0198 0.29375 0.02205 0.28843 C 0.03369 0.25949 0.02327 0.28241 0.03403 0.26412 C 0.0349 0.26273 0.03542 0.26088 0.03629 0.25926 C 0.03733 0.25764 0.03855 0.25625 0.03941 0.2544 C 0.04046 0.25301 0.0408 0.25116 0.04167 0.24954 C 0.04323 0.24699 0.04549 0.24537 0.04723 0.24306 C 0.04844 0.24098 0.04931 0.23866 0.05035 0.23658 C 0.05157 0.23473 0.05278 0.23357 0.05365 0.23148 C 0.05643 0.22709 0.05886 0.22176 0.06129 0.2169 C 0.0625 0.21482 0.06372 0.21297 0.06459 0.21042 C 0.06563 0.20787 0.06667 0.2051 0.06789 0.20232 C 0.06875 0.2007 0.07032 0.19931 0.07119 0.19746 C 0.07396 0.19283 0.07622 0.18797 0.07882 0.18287 C 0.07987 0.18102 0.08125 0.17894 0.08212 0.17639 C 0.08351 0.17315 0.08507 0.16991 0.08646 0.16667 C 0.08872 0.16227 0.09098 0.15834 0.09306 0.15371 C 0.09862 0.1419 0.09358 0.14885 0.1007 0.14074 C 0.10139 0.13866 0.10191 0.13635 0.10278 0.13426 C 0.10678 0.12593 0.10539 0.1331 0.10834 0.12454 C 0.1125 0.11227 0.10487 0.12894 0.11268 0.1132 C 0.11424 0.10579 0.11337 0.10903 0.11702 0.10023 C 0.11771 0.09861 0.11841 0.09699 0.11928 0.09537 C 0.12032 0.09375 0.12153 0.09236 0.12257 0.09051 C 0.12987 0.07755 0.11459 0.09723 0.1323 0.07107 L 0.13889 0.06135 C 0.14063 0.05857 0.14219 0.05533 0.14428 0.05324 C 0.15678 0.04236 0.14428 0.05417 0.15313 0.04352 C 0.15591 0.04028 0.15973 0.0382 0.16181 0.0338 C 0.1632 0.03033 0.16546 0.02778 0.16615 0.02385 C 0.16737 0.01898 0.16737 0.01783 0.16945 0.0125 C 0.17084 0.00926 0.17379 0.00278 0.17379 0.00324 C 0.17466 0.03588 0.17414 0.04121 0.17605 0.06621 C 0.17639 0.07014 0.17674 0.07408 0.17709 0.07755 C 0.17744 0.07986 0.17778 0.08172 0.17813 0.08403 C 0.17848 0.08935 0.17882 0.09514 0.17934 0.10023 C 0.17969 0.10371 0.18039 0.10672 0.18039 0.10996 C 0.18039 0.11875 0.18039 0.15834 0.17813 0.17639 C 0.17796 0.17824 0.17744 0.17963 0.17709 0.18125 C 0.17639 0.18773 0.17605 0.19445 0.17483 0.2007 C 0.17362 0.20926 0.17431 0.20533 0.17275 0.21204 C 0.1724 0.2169 0.17223 0.22223 0.17171 0.22662 C 0.17084 0.23473 0.17066 0.23125 0.16945 0.2382 L 0.16719 0.25116 C 0.16823 0.30533 0.16563 0.30579 0.16945 0.33704 C 0.17049 0.3456 0.17014 0.34329 0.17171 0.35 C 0.17205 0.35695 0.17379 0.36435 0.17275 0.37107 C 0.1724 0.37385 0.17066 0.36667 0.16945 0.36459 C 0.16181 0.35209 0.16494 0.35463 0.15747 0.35162 C 0.15348 0.3456 0.15035 0.33843 0.14549 0.3338 C 0.1415 0.3301 0.13733 0.32639 0.13334 0.32246 C 0.13056 0.31945 0.12778 0.31574 0.12466 0.31273 C 0.12119 0.30926 0.11737 0.30648 0.11372 0.30301 C 0.10643 0.2956 0.10018 0.28565 0.09184 0.28033 C 0.08733 0.27732 0.07518 0.26945 0.07119 0.26574 C 0.06841 0.26297 0.06632 0.2588 0.06355 0.25602 C 0.06042 0.25232 0.05695 0.24954 0.05365 0.2463 C 0.05261 0.24514 0.05157 0.24422 0.05035 0.24306 C 0.04896 0.24144 0.04757 0.23982 0.04601 0.2382 C 0.04497 0.23704 0.04375 0.23658 0.04271 0.23473 C 0.0415 0.23287 0.04098 0.23033 0.03941 0.22824 C 0.03837 0.22709 0.0316 0.22153 0.02969 0.22014 C 0.02744 0.21922 0.02309 0.2169 0.02309 0.21736 C 0.01268 0.20162 0.02605 0.21991 0.0165 0.21042 C 0.01528 0.20949 0.01459 0.20718 0.01337 0.20556 C 0.01059 0.20209 0.01007 0.20232 0.00678 0.2007 C 0.00556 0.19908 0.00469 0.19723 0.00348 0.19584 C 0.00261 0.19514 -0.00017 0.19584 0.00018 0.19422 C 0.0007 0.19213 0.00313 0.19213 0.00452 0.19098 C 0.00678 0.19005 0.00886 0.18866 0.01112 0.18773 C 0.0165 0.18635 0.02205 0.18565 0.02744 0.18449 C 0.03438 0.18357 0.04132 0.18218 0.04827 0.18125 C 0.05886 0.18056 0.06928 0.18056 0.07987 0.17963 C 0.08577 0.1794 0.0915 0.17871 0.0974 0.17801 L 0.13785 0.17963 C 0.14098 0.17986 0.14428 0.18125 0.14757 0.18125 C 0.15921 0.18195 0.17084 0.18125 0.18282 0.18125 " pathEditMode="relative" rAng="0" ptsTypes="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1.66667E-6 1.85185E-6 C -0.00017 0.00509 -0.00069 0.01018 -0.00069 0.01551 C -0.00226 0.09329 0.00087 0.06088 -0.00243 0.09213 C -0.00278 0.11759 -0.00278 0.14329 -0.0033 0.16875 C -0.0033 0.16991 -0.00399 0.17106 -0.00416 0.17222 C -0.00451 0.17731 -0.00469 0.18241 -0.00486 0.18773 C -0.00521 0.19166 -0.00555 0.19583 -0.00573 0.2 C -0.00607 0.20879 -0.00642 0.21759 -0.0066 0.22662 C -0.00833 0.36875 -0.0059 0.29583 -0.00816 0.36111 C -0.00798 0.36597 -0.00816 0.37083 -0.00746 0.37546 C -0.00712 0.37708 -0.0066 0.37268 -0.0066 0.37106 C -0.0066 0.35995 -0.00712 0.34884 -0.00746 0.33773 C -0.00712 0.32176 -0.00712 0.30579 -0.0066 0.29004 C -0.00642 0.28727 -0.00607 0.28472 -0.00573 0.28217 C -0.00521 0.27778 -0.00451 0.27338 -0.00416 0.26875 C -0.00382 0.26597 -0.00364 0.26296 -0.0033 0.25995 C -0.00226 0.25231 -0.00191 0.25046 -0.00069 0.24444 C -0.00017 0.23773 -0.00069 0.23079 0.00087 0.2243 C 0.00122 0.22315 0.00156 0.22222 0.00174 0.22106 C 0.00243 0.21829 0.00261 0.21597 0.00347 0.21319 C 0.00399 0.2118 0.00452 0.21041 0.00504 0.20879 C 0.00538 0.20764 0.00556 0.20648 0.0059 0.20555 C 0.00643 0.20416 0.00712 0.20324 0.00764 0.20208 C 0.01111 0.19305 0.00538 0.20509 0.01007 0.19537 C 0.01181 0.18611 0.00938 0.1956 0.01337 0.18773 C 0.01389 0.1868 0.01372 0.18541 0.01424 0.18426 C 0.01615 0.18055 0.01684 0.18148 0.01927 0.1787 C 0.02049 0.17754 0.02153 0.17592 0.02257 0.1743 C 0.02327 0.17338 0.02361 0.17199 0.02431 0.17106 C 0.025 0.17014 0.02604 0.16967 0.02674 0.16875 C 0.02761 0.16782 0.0283 0.16643 0.02917 0.16551 C 0.03073 0.16412 0.03264 0.16342 0.0342 0.16204 C 0.03524 0.16134 0.03577 0.15972 0.03681 0.15879 C 0.03768 0.15787 0.03906 0.15741 0.04011 0.15648 C 0.04097 0.15602 0.04167 0.15486 0.04254 0.1544 C 0.04479 0.15301 0.05104 0.15231 0.05261 0.15208 C 0.05452 0.15092 0.05643 0.14977 0.05834 0.14884 C 0.05972 0.14815 0.06111 0.14815 0.0625 0.14768 C 0.06372 0.14745 0.06476 0.14699 0.06597 0.14653 C 0.06667 0.14629 0.06754 0.1456 0.0684 0.14537 C 0.07118 0.14491 0.07396 0.14467 0.07674 0.14444 C 0.08438 0.1419 0.07604 0.14444 0.09011 0.14213 C 0.09323 0.14166 0.0941 0.1412 0.0967 0.13981 C 0.09983 0.14028 0.10278 0.14051 0.1059 0.14097 C 0.10677 0.1412 0.10764 0.14143 0.10834 0.14213 C 0.10938 0.14305 0.11007 0.14444 0.11094 0.14537 C 0.11163 0.14629 0.1125 0.14699 0.11337 0.14768 C 0.11389 0.14907 0.11459 0.15069 0.11511 0.15208 C 0.11632 0.15602 0.11667 0.15741 0.11754 0.16111 C 0.11927 0.17893 0.11788 0.16018 0.11754 0.18217 C 0.11563 0.28565 0.1184 0.23194 0.11597 0.27778 C 0.11615 0.30139 0.11615 0.32523 0.11667 0.34884 C 0.11684 0.35 0.11719 0.35116 0.11754 0.35208 C 0.11806 0.35347 0.11875 0.3544 0.11927 0.35555 C 0.11945 0.35694 0.11945 0.35856 0.12014 0.35995 C 0.12066 0.36111 0.1217 0.36157 0.12257 0.36227 C 0.12413 0.36319 0.12604 0.36319 0.12761 0.36435 C 0.13125 0.36759 0.12899 0.36643 0.1342 0.36782 C 0.14202 0.3669 0.14983 0.36643 0.15764 0.36551 C 0.15851 0.36528 0.15938 0.36504 0.16007 0.36435 C 0.16077 0.36366 0.16181 0.36111 0.16181 0.36111 " pathEditMode="relative" ptsTypes="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Ii</a:t>
            </a: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tter"/>
          <p:cNvSpPr txBox="1">
            <a:spLocks/>
          </p:cNvSpPr>
          <p:nvPr/>
        </p:nvSpPr>
        <p:spPr>
          <a:xfrm>
            <a:off x="570431" y="193485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I</a:t>
            </a:r>
          </a:p>
        </p:txBody>
      </p:sp>
      <p:sp>
        <p:nvSpPr>
          <p:cNvPr id="32" name="Start"/>
          <p:cNvSpPr/>
          <p:nvPr/>
        </p:nvSpPr>
        <p:spPr>
          <a:xfrm>
            <a:off x="2135812" y="232373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inish"/>
          <p:cNvSpPr/>
          <p:nvPr/>
        </p:nvSpPr>
        <p:spPr>
          <a:xfrm>
            <a:off x="2545852" y="48384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1" y="1199413"/>
            <a:ext cx="1291904" cy="1287878"/>
          </a:xfrm>
          <a:prstGeom prst="rect">
            <a:avLst/>
          </a:prstGeom>
        </p:spPr>
      </p:pic>
      <p:sp>
        <p:nvSpPr>
          <p:cNvPr id="35" name="Letter"/>
          <p:cNvSpPr txBox="1">
            <a:spLocks/>
          </p:cNvSpPr>
          <p:nvPr/>
        </p:nvSpPr>
        <p:spPr>
          <a:xfrm>
            <a:off x="3460305" y="206820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i</a:t>
            </a:r>
          </a:p>
        </p:txBody>
      </p:sp>
      <p:sp>
        <p:nvSpPr>
          <p:cNvPr id="36" name="Start"/>
          <p:cNvSpPr/>
          <p:nvPr/>
        </p:nvSpPr>
        <p:spPr>
          <a:xfrm>
            <a:off x="5013525" y="333399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inish"/>
          <p:cNvSpPr/>
          <p:nvPr/>
        </p:nvSpPr>
        <p:spPr>
          <a:xfrm>
            <a:off x="5026721" y="250154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60" y="2174476"/>
            <a:ext cx="1291904" cy="128787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igloo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980994"/>
            <a:ext cx="1371879" cy="801274"/>
          </a:xfrm>
          <a:prstGeom prst="rect">
            <a:avLst/>
          </a:prstGeom>
        </p:spPr>
      </p:pic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1.11111E-6 C -0.0007 0.05046 -0.00313 0.10116 -0.00209 0.15139 C -0.00174 0.16713 -0.00174 0.1831 -0.00105 0.19861 C -0.00105 0.20023 -0.00035 0.20139 2.5E-6 0.20278 C 0.00034 0.20463 0.00017 0.20694 0.00104 0.20833 C 0.00173 0.20949 0.00312 0.20926 0.00416 0.20972 C 0.00538 0.21065 0.00625 0.21157 0.00729 0.2125 C 0.01284 0.22361 0.00555 0.21018 0.0125 0.21944 C 0.01336 0.22083 0.01371 0.22268 0.01458 0.22361 C 0.01649 0.22592 0.02083 0.2294 0.02083 0.2294 C 0.02291 0.22824 0.02517 0.22778 0.02708 0.22639 C 0.03211 0.22361 0.02864 0.2243 0.03229 0.21944 C 0.03368 0.21782 0.03784 0.21412 0.03958 0.2125 C 0.04027 0.21065 0.04045 0.20833 0.04166 0.20694 C 0.04305 0.20532 0.04514 0.20532 0.04687 0.20417 C 0.04826 0.20347 0.04965 0.20208 0.05104 0.20139 C 0.05347 0.20046 0.05711 0.20046 0.05937 0.19861 C 0.07014 0.19074 0.0618 0.19491 0.06875 0.19167 C 0.07118 0.18217 0.06788 0.19282 0.07291 0.18472 C 0.0743 0.18287 0.07482 0.18009 0.07604 0.17778 C 0.07691 0.17639 0.0783 0.17523 0.07916 0.17361 C 0.0875 0.16065 0.07604 0.17801 0.08229 0.16528 C 0.08316 0.16366 0.08437 0.1625 0.08541 0.16111 C 0.08802 0.15116 0.08437 0.16412 0.08958 0.15139 C 0.09062 0.1493 0.09097 0.14676 0.09166 0.14444 C 0.09496 0.13472 0.09288 0.14329 0.09583 0.13194 C 0.0967 0.1294 0.09722 0.12639 0.09791 0.12361 C 0.10312 0.10648 0.09774 0.12731 0.10104 0.11389 C 0.10347 0.09259 0.10208 0.10092 0.10434 0.08889 C 0.10347 0.07037 0.1033 0.05185 0.10208 0.03333 C 0.10191 0.02963 0.10086 0.02592 0.1 0.02222 L 0.09687 0.00972 C 0.09652 0.00833 0.09618 0.00717 0.09583 0.00555 C 0.09514 0.00185 0.09479 -0.00185 0.09375 -0.00556 C 0.09166 -0.01366 0.08923 -0.02199 0.08541 -0.02917 C 0.0835 -0.03287 0.07916 -0.04028 0.07916 -0.04028 C 0.07604 -0.05301 0.07882 -0.04421 0.07395 -0.05556 C 0.07326 -0.05718 0.07291 -0.05926 0.07187 -0.06111 C 0.07031 -0.06389 0.0684 -0.06644 0.06666 -0.06945 C 0.05937 -0.08148 0.06892 -0.06783 0.0552 -0.08611 L 0.04791 -0.09583 C 0.04409 -0.09746 0.04479 -0.09699 0.04062 -0.1 C 0.03819 -0.10162 0.03593 -0.10394 0.03333 -0.10556 C 0.03211 -0.10625 0.03055 -0.10625 0.02916 -0.10695 C 0.02604 -0.1081 0.02291 -0.10972 0.01979 -0.11111 C 0.01875 -0.11158 0.0177 -0.11227 0.01666 -0.1125 C 0.01458 -0.11296 0.0125 -0.1132 0.01041 -0.11389 C 0.00711 -0.11458 0.00607 -0.11528 0.00312 -0.11667 C 0.00208 -0.12408 0.00086 -0.12523 0.00312 -0.12222 " pathEditMode="relative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7037E-6 L -6.38889E-6 3.7037E-6 C 0.00051 0.02407 0.00156 0.06481 0.00156 0.08657 C 0.00156 0.13379 0.00208 0.125 -6.38889E-6 0.15115 C -0.00157 0.21203 -0.00087 0.17176 -6.38889E-6 0.26226 C 0.00086 0.35509 -0.00296 0.32268 0.00156 0.35902 C 0.00138 0.37129 0.0059 0.3956 -0.00087 0.40995 C -0.00157 0.41157 -0.00261 0.41296 -0.0033 0.41458 C -0.00452 0.41666 -0.00504 0.41967 -0.00678 0.42106 C -0.00782 0.42222 -0.00886 0.42361 -0.01008 0.42453 C -0.01112 0.42546 -0.01233 0.42569 -0.01337 0.42662 C -0.01424 0.42754 -0.01494 0.42916 -0.0158 0.43009 C -0.01667 0.43078 -0.01754 0.43078 -0.01841 0.43125 C -0.01945 0.43194 -0.02049 0.43287 -0.02171 0.43333 C -0.02327 0.43402 -0.02501 0.43402 -0.02674 0.43449 C -0.03004 0.43541 -0.03664 0.43796 -0.03664 0.43796 C -0.04011 0.4375 -0.04341 0.4375 -0.04671 0.4368 C -0.04792 0.43634 -0.04896 0.43518 -0.05001 0.43449 C -0.05139 0.43379 -0.05278 0.4331 -0.05417 0.43217 C -0.05504 0.43194 -0.05591 0.43171 -0.05678 0.43125 C -0.06146 0.42847 -0.05903 0.4287 -0.06511 0.42662 C -0.06667 0.42615 -0.06841 0.42615 -0.06997 0.42569 C -0.07171 0.425 -0.07327 0.42407 -0.07501 0.42338 C -0.07761 0.42245 -0.08021 0.42268 -0.08247 0.42106 C -0.0849 0.41967 -0.08577 0.41805 -0.08751 0.41551 C -0.08976 0.40648 -0.08803 0.41134 -0.09167 0.40439 C -0.09376 0.40092 -0.09758 0.39328 -0.09758 0.39328 C -0.10122 0.37407 -0.09705 0.39444 -0.10174 0.37662 C -0.10313 0.37152 -0.104 0.36504 -0.10504 0.35995 C -0.10712 0.35 -0.10626 0.35625 -0.10921 0.3456 C -0.11042 0.3412 -0.11146 0.3368 -0.11251 0.33217 C -0.11285 0.32708 -0.11303 0.32176 -0.11337 0.31666 C -0.11372 0.31134 -0.11424 0.30833 -0.11511 0.30324 C -0.1158 0.23379 -0.11667 0.24467 -0.11424 0.18217 C -0.11407 0.17916 -0.11355 0.17615 -0.11337 0.17338 C -0.11303 0.1699 -0.11303 0.16666 -0.11251 0.16319 C -0.11146 0.15694 -0.10834 0.14444 -0.10834 0.14444 C -0.10817 0.13819 -0.10799 0.13171 -0.10747 0.12546 C -0.10574 0.10301 -0.1066 0.12199 -0.10504 0.10995 C -0.10313 0.09421 -0.10521 0.10671 -0.1033 0.09652 C -0.10313 0.09027 -0.10313 0.08402 -0.10261 0.07777 C -0.10226 0.07569 -0.10139 0.07407 -0.10087 0.07222 C -0.10053 0.0706 -0.10035 0.06921 -0.10001 0.06759 C -0.09949 0.06574 -0.09896 0.06389 -0.09844 0.06203 C -0.09705 0.05833 -0.09428 0.05092 -0.09428 0.05092 C -0.09271 0.03842 -0.09462 0.05 -0.0908 0.03773 C -0.09046 0.03634 -0.09046 0.03472 -0.09011 0.03333 C -0.08924 0.03032 -0.08837 0.02731 -0.08751 0.0243 C -0.08716 0.02314 -0.08716 0.02199 -0.08664 0.02106 C -0.08421 0.01458 -0.0856 0.02106 -0.08334 0.01319 C -0.08299 0.01157 -0.08247 0.00717 -0.08178 0.00555 C -0.08108 0.00393 -0.08004 0.00254 -0.07917 0.00092 C -0.07778 -0.00672 -0.07935 -0.00024 -0.07587 -0.00787 C -0.07431 -0.01135 -0.07449 -0.01436 -0.07084 -0.01574 C -0.06824 -0.01667 -0.06528 -0.01644 -0.06251 -0.01667 L -0.01928 -0.01574 C -0.01702 -0.01551 -0.01546 -0.01412 -0.01337 -0.01343 C -0.01164 -0.01297 -0.01008 -0.0125 -0.00834 -0.01227 C 0.02274 -0.00834 0.00329 -0.01181 0.01822 -0.00903 C 0.0269 -0.00926 0.03558 -0.01019 0.04409 -0.01019 C 0.04756 -0.01019 0.05121 -0.01111 0.05416 -0.00903 C 0.05555 -0.00787 0.05138 -0.00695 0.04999 -0.00556 C 0.04774 -0.00348 0.04565 -0.00116 0.04322 0.00092 C 0.03975 0.00439 0.03593 0.0074 0.03246 0.01111 C 0.03107 0.0125 0.02986 0.01412 0.02829 0.01551 C 0.02673 0.01689 0.02499 0.01759 0.02326 0.01875 C 0.02222 0.0206 0.02117 0.02268 0.01996 0.0243 C 0.01874 0.02592 0.01718 0.02708 0.01579 0.0287 C 0.01354 0.03171 0.01128 0.03472 0.0092 0.03773 C 0.00781 0.03958 0.00624 0.0412 0.00503 0.04328 C 0.00242 0.04722 0.00034 0.05185 -0.00261 0.05555 L -0.01841 0.07662 C -0.01997 0.0787 -0.02188 0.08078 -0.02344 0.08333 C -0.02466 0.08541 -0.03646 0.10509 -0.03751 0.10671 C -0.0408 0.11111 -0.04497 0.11481 -0.04758 0.1199 C -0.04862 0.12222 -0.04966 0.12453 -0.05087 0.12662 C -0.05469 0.13356 -0.05869 0.13773 -0.06164 0.14652 C -0.06303 0.15069 -0.06424 0.15486 -0.0658 0.15879 C -0.06702 0.16203 -0.06893 0.16458 -0.06997 0.16782 C -0.07605 0.18356 -0.06928 0.17106 -0.07501 0.18101 C -0.07813 0.19375 -0.07535 0.18125 -0.0783 0.19768 C -0.08039 0.20833 -0.08039 0.2081 -0.08247 0.21666 C -0.08317 0.22152 -0.08334 0.22639 -0.08421 0.23101 C -0.0849 0.23495 -0.08716 0.24421 -0.08837 0.24884 C -0.08872 0.25139 -0.08907 0.25416 -0.08924 0.25671 C -0.09028 0.26875 -0.09028 0.27592 -0.0908 0.28889 C -0.09028 0.30185 -0.08994 0.31481 -0.08924 0.32777 C -0.08889 0.33402 -0.0882 0.34051 -0.08751 0.34676 C -0.08733 0.34791 -0.08716 0.34907 -0.08664 0.35 C -0.08369 0.35555 -0.08403 0.35324 -0.08091 0.35671 C -0.08004 0.35764 -0.07917 0.35902 -0.0783 0.35995 C -0.07275 0.35972 -0.06719 0.35902 -0.06164 0.35902 L 0.04999 0.35995 " pathEditMode="relative" ptsTypes="AAAAAAAAAAAAAAAAAAAAAAAAAAAAAAAAAAAAAAAAAAAAAAAAAAAAAAAAAAAAAAAAAAAAAAAAAAAAAAAAAAAAAAAAAAAAA">
                                      <p:cBhvr>
                                        <p:cTn id="11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Jj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tter"/>
          <p:cNvSpPr txBox="1">
            <a:spLocks/>
          </p:cNvSpPr>
          <p:nvPr/>
        </p:nvSpPr>
        <p:spPr>
          <a:xfrm>
            <a:off x="398064" y="1872725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J</a:t>
            </a:r>
          </a:p>
        </p:txBody>
      </p:sp>
      <p:sp>
        <p:nvSpPr>
          <p:cNvPr id="15" name="Start"/>
          <p:cNvSpPr/>
          <p:nvPr/>
        </p:nvSpPr>
        <p:spPr>
          <a:xfrm>
            <a:off x="2330239" y="224916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inish"/>
          <p:cNvSpPr/>
          <p:nvPr/>
        </p:nvSpPr>
        <p:spPr>
          <a:xfrm>
            <a:off x="2782582" y="221931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74" y="1098226"/>
            <a:ext cx="1291904" cy="1287878"/>
          </a:xfrm>
          <a:prstGeom prst="rect">
            <a:avLst/>
          </a:prstGeom>
        </p:spPr>
      </p:pic>
      <p:sp>
        <p:nvSpPr>
          <p:cNvPr id="18" name="Letter"/>
          <p:cNvSpPr txBox="1">
            <a:spLocks/>
          </p:cNvSpPr>
          <p:nvPr/>
        </p:nvSpPr>
        <p:spPr>
          <a:xfrm>
            <a:off x="3455540" y="1970219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j</a:t>
            </a:r>
          </a:p>
        </p:txBody>
      </p:sp>
      <p:sp>
        <p:nvSpPr>
          <p:cNvPr id="19" name="Start"/>
          <p:cNvSpPr/>
          <p:nvPr/>
        </p:nvSpPr>
        <p:spPr>
          <a:xfrm>
            <a:off x="5059094" y="324094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inish"/>
          <p:cNvSpPr/>
          <p:nvPr/>
        </p:nvSpPr>
        <p:spPr>
          <a:xfrm>
            <a:off x="5092650" y="241668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53" y="2078898"/>
            <a:ext cx="1291904" cy="12878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97" y="791929"/>
            <a:ext cx="973539" cy="1050175"/>
          </a:xfrm>
          <a:prstGeom prst="rect">
            <a:avLst/>
          </a:prstGeom>
        </p:spPr>
      </p:pic>
      <p:sp>
        <p:nvSpPr>
          <p:cNvPr id="23" name="Rounded Rectangle 22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0538 0.32662 C -0.00555 0.32732 -0.00868 0.33889 -0.01007 0.34144 C -0.01111 0.34329 -0.01562 0.34954 -0.01823 0.35116 C -0.01996 0.35208 -0.02187 0.35324 -0.02378 0.35347 L -0.03298 0.35486 C -0.04149 0.3544 -0.05017 0.35463 -0.05868 0.35347 C -0.06024 0.35347 -0.0618 0.35232 -0.06319 0.35116 C -0.06406 0.35023 -0.06545 0.34653 -0.06597 0.34491 L -0.06597 0.34514 C -0.0802 0.36157 -0.06736 0.34954 -0.07795 0.35486 C -0.07899 0.35532 -0.07968 0.35648 -0.08073 0.35718 C -0.08194 0.35833 -0.08281 0.36042 -0.08437 0.36088 C -0.08906 0.36273 -0.09427 0.3625 -0.09895 0.36458 C -0.1 0.36505 -0.10086 0.36551 -0.10173 0.36574 C -0.10503 0.36644 -0.1085 0.36667 -0.1118 0.36713 C -0.11823 0.36667 -0.12465 0.36644 -0.13107 0.36574 C -0.13229 0.36574 -0.1335 0.36482 -0.13472 0.36458 C -0.13663 0.36412 -0.13854 0.36389 -0.14027 0.36343 C -0.14114 0.36296 -0.14218 0.3625 -0.14305 0.36204 C -0.1585 0.35625 -0.13229 0.3669 -0.15121 0.35857 C -0.15243 0.35787 -0.15382 0.35787 -0.15503 0.35718 C -0.171 0.35023 -0.14531 0.36019 -0.16597 0.35232 C -0.16684 0.35162 -0.1677 0.35046 -0.16875 0.35 C -0.16961 0.34931 -0.17066 0.34931 -0.17152 0.34861 C -0.17343 0.34722 -0.175 0.34514 -0.17691 0.34375 C -0.18142 0.34074 -0.17934 0.3419 -0.18333 0.34005 C -0.1868 0.33565 -0.18941 0.33195 -0.1934 0.32778 C -0.19583 0.32546 -0.19843 0.32384 -0.20086 0.32176 C -0.20642 0.31042 -0.21284 0.29838 -0.21736 0.28634 C -0.22048 0.27801 -0.22257 0.26898 -0.22552 0.26065 C -0.22899 0.25139 -0.23298 0.24259 -0.23663 0.23357 C -0.23941 0.21806 -0.2434 0.20301 -0.24479 0.18727 C -0.24757 0.15695 -0.24618 0.17338 -0.24843 0.1382 C -0.24826 0.12593 -0.24843 0.10139 -0.2467 0.08565 C -0.24618 0.08102 -0.24583 0.07662 -0.24479 0.07222 C -0.24357 0.06644 -0.24166 0.06088 -0.24027 0.05509 C -0.2368 0.0412 -0.23472 0.03125 -0.23194 0.01713 C -0.2283 -0.00301 -0.22691 -0.01597 -0.221 -0.0368 C -0.22014 -0.04005 -0.21927 -0.04329 -0.21823 -0.04653 C -0.21736 -0.04907 -0.21632 -0.05139 -0.21545 -0.05393 C -0.21475 -0.05625 -0.21475 -0.05903 -0.21371 -0.06111 C -0.21198 -0.06458 -0.20885 -0.0662 -0.20729 -0.06968 C -0.20625 -0.07176 -0.20555 -0.07384 -0.20451 -0.07593 C -0.2033 -0.07801 -0.20208 -0.08009 -0.20086 -0.08194 C -0.19566 -0.08958 -0.19253 -0.09305 -0.18611 -0.09907 C -0.18402 -0.10116 -0.18194 -0.10347 -0.17968 -0.10532 C -0.17691 -0.10764 -0.17448 -0.10833 -0.17152 -0.11018 C -0.16961 -0.11134 -0.16788 -0.11296 -0.16597 -0.11389 C -0.14132 -0.12338 -0.16632 -0.11088 -0.15034 -0.11875 C -0.14878 -0.11944 -0.14722 -0.12037 -0.14583 -0.12106 C -0.14461 -0.12199 -0.1434 -0.12292 -0.14218 -0.12361 C -0.14097 -0.12407 -0.13958 -0.1243 -0.13836 -0.12477 C -0.13715 -0.12546 -0.13611 -0.12685 -0.13472 -0.12731 C -0.13264 -0.12801 -0.13055 -0.12801 -0.1283 -0.12847 C -0.12656 -0.12963 -0.12482 -0.13148 -0.12291 -0.13218 C -0.11979 -0.1331 -0.11666 -0.13287 -0.11371 -0.13333 C -0.11111 -0.1338 -0.10798 -0.13495 -0.10538 -0.13588 C -0.07552 -0.13449 -0.04236 -0.15 -0.01545 -0.13218 C -0.01302 -0.13055 -0.01076 -0.12847 -0.00816 -0.12731 C -0.00555 -0.12616 -0.00434 -0.12569 -0.00173 -0.12361 C -0.00052 -0.12245 0.0007 -0.12106 0.00191 -0.11991 C 0.00226 -0.11875 0.00261 -0.11759 0.00278 -0.1162 C 0.00313 -0.11458 0.00382 -0.11134 0.00382 -0.11111 L 0.00382 -0.11134 " pathEditMode="relative" rAng="0" ptsTypes="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18519E-6 L 3.61111E-6 -5.18519E-6 C -0.00018 0.00369 -0.00052 0.0074 -0.00087 0.0111 C -0.00139 0.01781 -0.00157 0.01851 -0.00243 0.02453 C -0.00226 0.05601 -0.00209 0.08749 -0.00157 0.11897 C -0.00157 0.12592 -0.00087 0.13286 -0.00087 0.14004 C -0.00035 0.16666 -0.00018 0.19328 3.61111E-6 0.22013 C -0.00052 0.23263 -0.00087 0.24536 -0.00157 0.25786 C -0.00174 0.26041 -0.00382 0.26712 -0.00417 0.26897 C -0.00434 0.27036 -0.00452 0.27198 -0.00504 0.27337 C -0.00556 0.27499 -0.00677 0.27615 -0.00747 0.27777 C -0.01077 0.28587 -0.00782 0.28055 -0.0099 0.28795 C -0.01545 0.30601 -0.00938 0.28101 -0.01493 0.30346 C -0.01563 0.30601 -0.01597 0.30856 -0.01667 0.3111 C -0.01719 0.31318 -0.01788 0.31481 -0.01823 0.31666 C -0.01875 0.31828 -0.01893 0.31967 -0.0191 0.32129 C -0.01945 0.32314 -0.01945 0.32499 -0.01997 0.32684 C -0.02049 0.32846 -0.0217 0.32962 -0.0224 0.33124 C -0.02309 0.33263 -0.02344 0.33425 -0.02413 0.33564 C -0.02483 0.33703 -0.02587 0.33772 -0.02657 0.33888 C -0.03073 0.34559 -0.02518 0.33934 -0.0316 0.34559 C -0.03212 0.34721 -0.03247 0.34883 -0.03334 0.34999 C -0.03872 0.35809 -0.03663 0.35323 -0.0408 0.35786 C -0.04358 0.36087 -0.04271 0.36133 -0.04584 0.36342 C -0.04653 0.36388 -0.04757 0.36388 -0.04827 0.36457 C -0.05 0.36573 -0.05157 0.36758 -0.0533 0.36897 C -0.05417 0.36967 -0.05486 0.37082 -0.05573 0.37129 C -0.0566 0.37152 -0.05747 0.37175 -0.05834 0.37221 C -0.0592 0.37291 -0.0599 0.37406 -0.06077 0.37453 C -0.06285 0.37568 -0.06858 0.37638 -0.06997 0.37684 C -0.07136 0.37707 -0.07275 0.37754 -0.07413 0.378 C -0.08282 0.37754 -0.09132 0.378 -0.1 0.37684 C -0.10122 0.37661 -0.10347 0.37129 -0.10417 0.37013 C -0.11025 0.35856 -0.10226 0.3743 -0.1099 0.35902 L -0.11163 0.35555 C -0.11216 0.35462 -0.1125 0.35323 -0.11337 0.35231 C -0.11407 0.35115 -0.11493 0.34999 -0.1158 0.34906 C -0.1165 0.34814 -0.11754 0.34744 -0.11823 0.34675 C -0.11858 0.34559 -0.11858 0.34443 -0.1191 0.34351 C -0.1224 0.33633 -0.1217 0.33981 -0.125 0.33448 C -0.12552 0.33356 -0.12604 0.3324 -0.12657 0.33124 C -0.12743 0.32962 -0.1283 0.32823 -0.12917 0.32684 C -0.12986 0.32545 -0.13091 0.32476 -0.1316 0.32337 C -0.13264 0.32129 -0.13316 0.31897 -0.1342 0.31666 C -0.13577 0.31295 -0.13768 0.30948 -0.13907 0.30555 C -0.13976 0.30416 -0.14011 0.30254 -0.1408 0.30115 C -0.1415 0.29953 -0.14254 0.29837 -0.14323 0.29675 C -0.14427 0.2949 -0.14497 0.29305 -0.14584 0.29119 C -0.14775 0.28031 -0.14532 0.29397 -0.1474 0.28124 C -0.14775 0.27962 -0.14792 0.27823 -0.14827 0.27684 C -0.14879 0.27522 -0.14948 0.27383 -0.15 0.27221 C -0.15261 0.26156 -0.15747 0.24004 -0.15747 0.24004 C -0.15764 0.23726 -0.15729 0.22707 -0.1592 0.22221 C -0.15955 0.22106 -0.16025 0.22013 -0.16077 0.21897 C -0.16129 0.21527 -0.16181 0.21156 -0.1625 0.20786 C -0.16285 0.20601 -0.16372 0.20416 -0.16407 0.20231 C -0.16511 0.19837 -0.1658 0.1942 -0.16667 0.19004 C -0.16684 0.18587 -0.16702 0.18193 -0.16754 0.17777 C -0.16771 0.17592 -0.16806 0.17406 -0.16823 0.17221 C -0.16962 0.16156 -0.16858 0.16573 -0.17084 0.15346 C -0.17118 0.15068 -0.17205 0.14814 -0.1724 0.14559 C -0.17275 0.14328 -0.17292 0.14119 -0.17327 0.13888 C -0.17379 0.13541 -0.17413 0.13425 -0.175 0.13124 C -0.17518 0.12846 -0.17518 0.12592 -0.17587 0.12337 C -0.17604 0.12198 -0.17709 0.12129 -0.17743 0.12013 C -0.1783 0.11643 -0.17917 0.10879 -0.17917 0.10879 C -0.17934 0.10439 -0.17952 0.09999 -0.18004 0.09559 C -0.18021 0.09328 -0.18056 0.09119 -0.18073 0.08888 C -0.18108 0.08633 -0.18125 0.08379 -0.1816 0.08101 C -0.18177 0.07962 -0.18229 0.07823 -0.18247 0.07661 C -0.18438 0.06203 -0.18229 0.07453 -0.18403 0.06434 C -0.18386 0.04513 -0.18368 0.02592 -0.18334 0.0067 C -0.18316 0.00254 -0.18334 -0.00163 -0.18247 -0.00557 C -0.18212 -0.00695 -0.18091 -0.00788 -0.18004 -0.00788 C -0.15521 -0.00881 -0.13056 -0.00857 -0.10573 -0.00881 L -0.06667 -0.00788 C -0.0592 -0.00765 -0.05157 -0.00695 -0.0441 -0.00672 L 0.02257 -0.00557 C 0.02396 -0.0051 0.02534 -0.00441 0.02673 -0.00441 C 0.03385 -0.00441 0.04843 -0.00557 0.04843 -0.00557 " pathEditMode="relative" ptsTypes="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Kk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tter"/>
          <p:cNvSpPr txBox="1">
            <a:spLocks/>
          </p:cNvSpPr>
          <p:nvPr/>
        </p:nvSpPr>
        <p:spPr>
          <a:xfrm>
            <a:off x="1180649" y="192035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K</a:t>
            </a:r>
          </a:p>
        </p:txBody>
      </p:sp>
      <p:sp>
        <p:nvSpPr>
          <p:cNvPr id="23" name="Start"/>
          <p:cNvSpPr/>
          <p:nvPr/>
        </p:nvSpPr>
        <p:spPr>
          <a:xfrm>
            <a:off x="2067856" y="234795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inish"/>
          <p:cNvSpPr/>
          <p:nvPr/>
        </p:nvSpPr>
        <p:spPr>
          <a:xfrm>
            <a:off x="3614156" y="482851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tter"/>
          <p:cNvSpPr txBox="1">
            <a:spLocks/>
          </p:cNvSpPr>
          <p:nvPr/>
        </p:nvSpPr>
        <p:spPr>
          <a:xfrm>
            <a:off x="4068629" y="203465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k</a:t>
            </a:r>
          </a:p>
        </p:txBody>
      </p:sp>
      <p:sp>
        <p:nvSpPr>
          <p:cNvPr id="27" name="Start"/>
          <p:cNvSpPr/>
          <p:nvPr/>
        </p:nvSpPr>
        <p:spPr>
          <a:xfrm>
            <a:off x="5196749" y="233487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inish"/>
          <p:cNvSpPr/>
          <p:nvPr/>
        </p:nvSpPr>
        <p:spPr>
          <a:xfrm>
            <a:off x="6348550" y="477517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27" y="1179713"/>
            <a:ext cx="1291904" cy="12878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koala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61" y="703912"/>
            <a:ext cx="739223" cy="1146072"/>
          </a:xfrm>
          <a:prstGeom prst="rect">
            <a:avLst/>
          </a:prstGeom>
        </p:spPr>
      </p:pic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17" name="Pencil Trigg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9" y="1184097"/>
            <a:ext cx="2616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4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00451 0.37037 L 0.02205 0.1919 L 0.04948 0.15394 C 0.05226 0.15301 0.05521 0.15255 0.05782 0.15162 C 0.05921 0.15093 0.06025 0.14954 0.06146 0.14907 C 0.06233 0.14861 0.06337 0.14838 0.06424 0.14792 C 0.07014 0.14838 0.07587 0.14815 0.08177 0.14907 C 0.08334 0.14931 0.08473 0.1507 0.08629 0.15162 C 0.08924 0.15278 0.08907 0.15232 0.09184 0.15532 C 0.09271 0.15602 0.09358 0.15787 0.09462 0.15857 C 0.09532 0.15972 0.09653 0.16042 0.09723 0.16134 C 0.09861 0.16273 0.09966 0.16458 0.10105 0.1662 C 0.10209 0.16736 0.10348 0.16736 0.10469 0.16875 C 0.10625 0.17014 0.10834 0.17338 0.10921 0.17593 C 0.10973 0.17685 0.1099 0.17847 0.11007 0.1794 C 0.10955 0.1919 0.10938 0.20417 0.10834 0.21644 C 0.10816 0.21875 0.10521 0.22963 0.10469 0.23218 C 0.10434 0.23357 0.10452 0.23542 0.10365 0.23588 L 0.1 0.23843 C 0.09809 0.2419 0.09757 0.24398 0.09462 0.24583 C 0.09046 0.24815 0.09167 0.24583 0.0882 0.24815 C 0.08177 0.25208 0.08941 0.24931 0.08177 0.25185 C 0.08073 0.25232 0.07986 0.25347 0.079 0.2544 C 0.07778 0.25556 0.07657 0.25695 0.07535 0.25764 C 0.07448 0.25833 0.07344 0.25833 0.07257 0.25926 C 0.07153 0.25995 0.07084 0.26111 0.0698 0.26157 C 0.06806 0.26273 0.0658 0.26273 0.06424 0.26389 C 0.06337 0.26458 0.06268 0.26644 0.06146 0.26644 C 0.05539 0.26759 0.04931 0.26736 0.04306 0.26782 C 0.0349 0.27338 0.0408 0.26991 0.02379 0.26991 L 0.05417 0.28125 C 0.05608 0.28773 0.05643 0.29028 0.05868 0.29583 C 0.05955 0.29792 0.06059 0.29977 0.06146 0.30208 C 0.06216 0.30324 0.06285 0.3044 0.06337 0.30532 C 0.0665 0.31389 0.0632 0.30995 0.06789 0.31412 C 0.07014 0.32292 0.06719 0.31204 0.07066 0.32269 C 0.07101 0.32384 0.07118 0.32523 0.07153 0.32639 C 0.07622 0.33866 0.07049 0.31991 0.07535 0.33472 C 0.07622 0.33773 0.07605 0.34028 0.07796 0.34213 C 0.08421 0.34861 0.08386 0.34676 0.08907 0.35093 C 0.09948 0.3588 0.08316 0.34676 0.09462 0.35695 C 0.09532 0.35764 0.09636 0.35764 0.09723 0.35833 C 0.09861 0.3588 0.09966 0.35972 0.10105 0.36042 C 0.10191 0.36111 0.10278 0.36134 0.10365 0.36204 C 0.10504 0.36273 0.10608 0.36366 0.10747 0.36435 C 0.10851 0.36482 0.1099 0.36505 0.11111 0.36528 C 0.1191 0.36458 0.12188 0.36597 0.12761 0.3632 C 0.1283 0.36273 0.12882 0.36227 0.12952 0.36204 L 0.12952 0.36042 " pathEditMode="relative" rAng="0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1.48148E-6 L -9.16667E-6 -1.48148E-6 C -0.00035 0.01528 -0.00035 0.03033 -0.00087 0.04561 C -0.00087 0.04676 -0.00157 0.04769 -0.00174 0.04885 C -0.00226 0.05556 -0.00209 0.06227 -0.00261 0.06899 C -0.00278 0.07153 -0.00313 0.07408 -0.00348 0.07662 C -0.00365 0.07963 -0.004 0.08264 -0.00417 0.08565 C -0.00452 0.09399 -0.00487 0.10255 -0.00504 0.11111 C -0.00572 0.13149 -0.00191 0.15278 -0.00678 0.17223 L -0.00834 0.17894 C -0.00869 0.19399 -0.00869 0.20926 -0.00921 0.22431 C -0.00938 0.22732 -0.00973 0.23033 -0.01007 0.23334 C -0.0106 0.23982 -0.01164 0.25324 -0.01164 0.25324 C -0.01146 0.26945 -0.01146 0.28588 -0.01094 0.30209 C -0.01077 0.30371 -0.01025 0.3051 -0.01007 0.30649 C -0.00955 0.31135 -0.00955 0.31621 -0.00921 0.32107 C -0.00886 0.32686 -0.00869 0.33287 -0.00834 0.33889 C -0.00816 0.3426 -0.00782 0.34607 -0.00764 0.35 C -0.00712 0.35718 -0.00695 0.36482 -0.00678 0.37223 C -0.00643 0.36667 -0.00572 0.35672 -0.00504 0.35093 C -0.00487 0.34954 -0.00452 0.34815 -0.00417 0.34653 C -0.004 0.33959 -0.004 0.33241 -0.00348 0.32547 C -0.00313 0.32315 -0.00174 0.31875 -0.00174 0.31875 C -0.00035 0.25625 -0.00191 0.30162 -9.16667E-6 0.26991 C 0.00052 0.25949 0.00086 0.25024 0.00156 0.24005 C 0.00173 0.23727 0.00208 0.23473 0.00243 0.23218 C 0.00277 0.22408 0.00295 0.21574 0.00329 0.20764 C 0.00347 0.20417 0.00451 0.19329 0.00572 0.19005 C 0.00711 0.18635 0.00729 0.18542 0.00902 0.18218 C 0.01562 0.17061 0.00954 0.18149 0.01493 0.17338 C 0.01614 0.17153 0.01718 0.16968 0.01822 0.16783 C 0.01857 0.16667 0.0184 0.16528 0.01909 0.16436 C 0.02048 0.1625 0.02274 0.16181 0.02413 0.15996 L 0.02656 0.15672 C 0.0269 0.15556 0.0269 0.15417 0.02743 0.15324 C 0.02951 0.14931 0.03072 0.14908 0.03333 0.14653 C 0.03437 0.14561 0.03541 0.14445 0.03663 0.14329 C 0.03732 0.1426 0.03819 0.1419 0.03906 0.14098 C 0.04027 0.14005 0.04131 0.13866 0.04236 0.13774 C 0.04374 0.13658 0.04513 0.13542 0.04652 0.13449 C 0.04774 0.13264 0.04861 0.13033 0.04982 0.12894 C 0.05052 0.12801 0.05173 0.12848 0.05243 0.12778 C 0.05347 0.12662 0.05381 0.12454 0.05486 0.12338 C 0.05642 0.12153 0.05833 0.12061 0.05989 0.11875 C 0.06093 0.1176 0.06145 0.11574 0.06232 0.11436 C 0.06319 0.11343 0.06423 0.1132 0.06493 0.11227 C 0.06579 0.11088 0.06649 0.10903 0.06736 0.10787 C 0.0684 0.10649 0.06961 0.10556 0.07065 0.1044 C 0.07291 0.10255 0.07743 0.09885 0.07743 0.09885 C 0.07795 0.09769 0.07829 0.09653 0.07899 0.09561 C 0.07968 0.09468 0.08072 0.09422 0.08159 0.09329 C 0.08333 0.09144 0.08506 0.08982 0.08663 0.08774 C 0.09184 0.08079 0.09201 0.07871 0.09652 0.07338 C 0.09809 0.0713 0.09999 0.06968 0.10156 0.06783 C 0.10277 0.06644 0.10364 0.06482 0.10486 0.06343 C 0.1059 0.06204 0.10711 0.06111 0.10815 0.05996 C 0.10902 0.05903 0.10972 0.05764 0.11076 0.05672 C 0.11197 0.05533 0.11354 0.05463 0.11493 0.05324 C 0.11579 0.05232 0.11649 0.05093 0.11736 0.05 C 0.1184 0.04885 0.11961 0.04792 0.12065 0.04676 C 0.12274 0.04422 0.1243 0.04098 0.12656 0.03889 C 0.12743 0.0382 0.12829 0.0375 0.12899 0.03658 C 0.13159 0.0338 0.1335 0.02986 0.13576 0.02662 C 0.13749 0.02408 0.13923 0.02084 0.14149 0.01899 C 0.14357 0.01736 0.14722 0.01459 0.14895 0.01227 C 0.14965 0.01135 0.14999 0.00996 0.15069 0.0088 C 0.15138 0.00764 0.15243 0.00695 0.15312 0.00556 C 0.15399 0.00417 0.15416 0.00255 0.15486 0.00116 C 0.15659 -0.00208 0.15868 -0.00486 0.16076 -0.00787 C 0.16249 -0.01018 0.16406 -0.01365 0.16649 -0.01435 C 0.16805 -0.01504 0.16475 -0.01064 0.16406 -0.00879 C 0.16336 -0.0074 0.16302 -0.00578 0.16232 -0.00439 C 0.16163 -0.00324 0.16059 -0.00231 0.15989 -0.00115 C 0.1585 0.00093 0.1559 0.00602 0.15399 0.00787 C 0.15295 0.0088 0.15173 0.00926 0.15069 0.00996 C 0.15017 0.01111 0.14965 0.0125 0.14895 0.01343 C 0.14826 0.01436 0.14739 0.01482 0.14652 0.01551 C 0.14531 0.01667 0.14427 0.0176 0.14322 0.01899 C 0.14114 0.0213 0.13958 0.02454 0.13732 0.02662 L 0.13229 0.03102 L 0.12986 0.03334 C 0.12934 0.03449 0.12881 0.03565 0.12812 0.03658 C 0.12638 0.03936 0.12465 0.04121 0.12239 0.04329 C 0.12065 0.04491 0.11909 0.0463 0.11736 0.04769 C 0.11041 0.06158 0.12274 0.03797 0.11232 0.0544 C 0.1118 0.05533 0.11215 0.05695 0.11145 0.05787 C 0.10954 0.06042 0.10677 0.06181 0.10486 0.06436 C 0.10399 0.06551 0.10312 0.06667 0.10243 0.06783 C 0.10156 0.06922 0.10086 0.07084 0.09982 0.07223 C 0.09913 0.07315 0.09809 0.07361 0.09739 0.07454 C 0.09583 0.07616 0.09444 0.07801 0.09322 0.0801 C 0.09253 0.08102 0.09218 0.08218 0.09149 0.08334 C 0.09079 0.08473 0.08993 0.08635 0.08906 0.08774 C 0.08715 0.09051 0.08524 0.09306 0.08315 0.09561 C 0.08211 0.09699 0.08072 0.09815 0.07986 0.1 C 0.0776 0.1044 0.07795 0.1044 0.07413 0.1088 C 0.07326 0.10973 0.07239 0.11042 0.07152 0.11111 C 0.071 0.11227 0.07065 0.11343 0.06996 0.11436 C 0.06874 0.11598 0.06232 0.12153 0.06163 0.12223 C 0.06076 0.12292 0.05972 0.12338 0.05902 0.12431 C 0.05034 0.13588 0.06215 0.12061 0.05399 0.12986 C 0.05295 0.13125 0.0519 0.13311 0.05069 0.13449 C 0.04704 0.13843 0.04565 0.13843 0.04236 0.14213 C 0.04062 0.14422 0.0394 0.14723 0.03749 0.14885 C 0.03142 0.15417 0.03385 0.15139 0.02986 0.15672 C 0.03055 0.15811 0.03072 0.15973 0.03159 0.16111 L 0.04079 0.17338 L 0.04652 0.18102 C 0.04739 0.18218 0.04843 0.18311 0.04913 0.18449 C 0.05364 0.19375 0.04618 0.17894 0.05486 0.19445 C 0.05607 0.19653 0.05711 0.19885 0.05815 0.20116 C 0.06232 0.20857 0.06059 0.20417 0.06319 0.20996 C 0.06892 0.22199 0.06267 0.20949 0.06822 0.21991 C 0.06874 0.22107 0.06927 0.22223 0.06996 0.22338 C 0.07065 0.22431 0.0717 0.22454 0.07239 0.22547 C 0.07465 0.22824 0.0769 0.23149 0.07899 0.23449 C 0.08038 0.23635 0.08211 0.23774 0.08315 0.24005 C 0.08454 0.24283 0.08576 0.24607 0.08732 0.24885 C 0.08802 0.25 0.08906 0.25093 0.08993 0.25209 C 0.09114 0.25394 0.09201 0.25602 0.09322 0.25764 C 0.09427 0.25926 0.09548 0.26065 0.09652 0.26204 C 0.09722 0.2632 0.09756 0.26436 0.09826 0.26551 C 0.09895 0.26667 0.09999 0.2676 0.10069 0.26875 C 0.1026 0.27176 0.1026 0.27315 0.10399 0.27662 C 0.10451 0.27778 0.1052 0.27871 0.10572 0.27986 C 0.10624 0.28125 0.10659 0.28311 0.10746 0.28426 C 0.10868 0.28681 0.1144 0.2963 0.11649 0.3 C 0.1177 0.30186 0.11892 0.30348 0.11979 0.30556 C 0.12343 0.3125 0.11944 0.30556 0.12395 0.31111 C 0.12604 0.31343 0.12795 0.31621 0.12986 0.31875 C 0.13072 0.31991 0.13177 0.32084 0.13229 0.32223 C 0.13437 0.32616 0.13559 0.32917 0.13906 0.33218 C 0.14253 0.33519 0.14409 0.33588 0.14652 0.33982 C 0.14722 0.34098 0.14739 0.34236 0.14826 0.34329 C 0.14895 0.34422 0.14999 0.34468 0.15069 0.34537 L 0.15902 0.35649 C 0.15989 0.35764 0.16059 0.35903 0.16145 0.35996 C 0.16319 0.36135 0.16458 0.36343 0.16649 0.36436 L 0.16909 0.36551 " pathEditMode="relative" ptsTypes="AAAAAAAAAAAAAAAAAAA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Ll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tter"/>
          <p:cNvSpPr txBox="1">
            <a:spLocks/>
          </p:cNvSpPr>
          <p:nvPr/>
        </p:nvSpPr>
        <p:spPr>
          <a:xfrm>
            <a:off x="1043635" y="19169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+mn-lt"/>
              </a:rPr>
              <a:t>L</a:t>
            </a:r>
          </a:p>
        </p:txBody>
      </p:sp>
      <p:sp>
        <p:nvSpPr>
          <p:cNvPr id="15" name="Start"/>
          <p:cNvSpPr/>
          <p:nvPr/>
        </p:nvSpPr>
        <p:spPr>
          <a:xfrm>
            <a:off x="2152220" y="235016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inish"/>
          <p:cNvSpPr/>
          <p:nvPr/>
        </p:nvSpPr>
        <p:spPr>
          <a:xfrm>
            <a:off x="3366425" y="478136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tter"/>
          <p:cNvSpPr txBox="1">
            <a:spLocks/>
          </p:cNvSpPr>
          <p:nvPr/>
        </p:nvSpPr>
        <p:spPr>
          <a:xfrm>
            <a:off x="3616107" y="203465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l</a:t>
            </a:r>
          </a:p>
        </p:txBody>
      </p:sp>
      <p:sp>
        <p:nvSpPr>
          <p:cNvPr id="19" name="Start"/>
          <p:cNvSpPr/>
          <p:nvPr/>
        </p:nvSpPr>
        <p:spPr>
          <a:xfrm>
            <a:off x="5177716" y="235016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inish"/>
          <p:cNvSpPr/>
          <p:nvPr/>
        </p:nvSpPr>
        <p:spPr>
          <a:xfrm>
            <a:off x="5534861" y="472610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27" y="1222874"/>
            <a:ext cx="1291904" cy="12878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83" y="696498"/>
            <a:ext cx="838967" cy="1153486"/>
          </a:xfrm>
          <a:prstGeom prst="rect">
            <a:avLst/>
          </a:prstGeom>
        </p:spPr>
      </p:pic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23" name="Pencil Trigg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8" b="45098"/>
          <a:stretch/>
        </p:blipFill>
        <p:spPr bwMode="auto">
          <a:xfrm>
            <a:off x="2211504" y="1192505"/>
            <a:ext cx="1333784" cy="140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76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0364 0.35834 C -0.00277 0.36158 -0.00243 0.36528 -0.00104 0.36806 C -0.00052 0.36922 0.00087 0.36945 0.00174 0.36945 C 0.00521 0.36945 0.00851 0.36852 0.01181 0.36806 C 0.01841 0.36528 0.01025 0.36875 0.01823 0.36574 C 0.02171 0.36435 0.02084 0.36412 0.02466 0.3632 C 0.02691 0.36273 0.029 0.3625 0.03108 0.36204 C 0.03351 0.35996 0.0349 0.35903 0.03664 0.35579 C 0.03681 0.35556 0.03664 0.35509 0.03664 0.35463 L 0.03664 0.35486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1.11111E-6 4.07407E-6 C -0.00035 0.00555 -0.0007 0.01088 -0.00087 0.01666 C -0.00209 0.04444 -0.00052 0.03264 -0.00261 0.04652 C -0.00278 0.05139 -0.0033 0.05625 -0.0033 0.06111 C -0.0033 0.06527 -0.00191 0.09421 -0.00174 0.1 C -0.00139 0.1125 -0.00139 0.125 -0.00087 0.13773 C -0.00087 0.13889 -0.00018 0.13981 1.11111E-6 0.14097 C 0.00034 0.14884 0.00052 0.15648 0.00086 0.16435 C 0.00052 0.18611 0.00034 0.2081 1.11111E-6 0.22986 C -0.00018 0.23588 -0.0007 0.24166 -0.00087 0.24768 C -0.00122 0.25764 -0.00139 0.26782 -0.00174 0.27777 C -0.00139 0.30509 -0.00209 0.33264 -0.00087 0.35995 C -0.00087 0.36111 0.00069 0.35902 0.00156 0.35879 C 0.00434 0.35833 0.00711 0.3581 0.00989 0.35764 C 0.01198 0.3574 0.01388 0.35694 0.01579 0.35671 C 0.01753 0.35625 0.01909 0.35578 0.02083 0.35555 C 0.02864 0.35463 0.04843 0.3537 0.05503 0.35324 L 0.1 0.35439 C 0.10191 0.35439 0.10382 0.35509 0.10573 0.35555 C 0.10729 0.35578 0.1085 0.35648 0.10989 0.35671 C 0.11961 0.35694 0.12934 0.35671 0.13923 0.35671 " pathEditMode="relative" ptsTypes="AAAAAAAAAAAAAAAAAAAAAA">
                                      <p:cBhvr>
                                        <p:cTn id="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Mm</a:t>
            </a: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tter"/>
          <p:cNvSpPr txBox="1">
            <a:spLocks/>
          </p:cNvSpPr>
          <p:nvPr/>
        </p:nvSpPr>
        <p:spPr>
          <a:xfrm>
            <a:off x="1098865" y="193062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M</a:t>
            </a:r>
          </a:p>
        </p:txBody>
      </p:sp>
      <p:sp>
        <p:nvSpPr>
          <p:cNvPr id="23" name="Start"/>
          <p:cNvSpPr/>
          <p:nvPr/>
        </p:nvSpPr>
        <p:spPr>
          <a:xfrm>
            <a:off x="1557828" y="235003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inish"/>
          <p:cNvSpPr/>
          <p:nvPr/>
        </p:nvSpPr>
        <p:spPr>
          <a:xfrm>
            <a:off x="3764663" y="477657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tter"/>
          <p:cNvSpPr txBox="1">
            <a:spLocks/>
          </p:cNvSpPr>
          <p:nvPr/>
        </p:nvSpPr>
        <p:spPr>
          <a:xfrm>
            <a:off x="4725180" y="205445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m</a:t>
            </a:r>
          </a:p>
        </p:txBody>
      </p:sp>
      <p:sp>
        <p:nvSpPr>
          <p:cNvPr id="27" name="Start"/>
          <p:cNvSpPr/>
          <p:nvPr/>
        </p:nvSpPr>
        <p:spPr>
          <a:xfrm>
            <a:off x="5179442" y="332392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inish"/>
          <p:cNvSpPr/>
          <p:nvPr/>
        </p:nvSpPr>
        <p:spPr>
          <a:xfrm>
            <a:off x="7677210" y="479181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77" y="2161765"/>
            <a:ext cx="1291904" cy="12878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monkey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06" y="741233"/>
            <a:ext cx="973321" cy="1155819"/>
          </a:xfrm>
          <a:prstGeom prst="rect">
            <a:avLst/>
          </a:prstGeom>
        </p:spPr>
      </p:pic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17" name="Pencil Trigg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1" b="41505"/>
          <a:stretch/>
        </p:blipFill>
        <p:spPr bwMode="auto">
          <a:xfrm>
            <a:off x="1464730" y="1179851"/>
            <a:ext cx="1485455" cy="150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C 0.00017 0.07592 0.00052 0.15185 0.00087 0.22778 L 0.0191 0.05509 C 0.02135 0.05301 0.02361 0.05139 0.02552 0.04907 C 0.03055 0.04305 0.02413 0.04676 0.03021 0.04421 C 0.03107 0.04282 0.03194 0.04143 0.03298 0.04051 C 0.03368 0.03981 0.03489 0.04004 0.03576 0.03912 C 0.03663 0.03842 0.03663 0.03657 0.0375 0.03565 C 0.03923 0.03356 0.04114 0.03241 0.04305 0.03055 C 0.04392 0.02986 0.04479 0.0287 0.04583 0.02824 C 0.04757 0.02731 0.04965 0.02731 0.05121 0.02569 C 0.05312 0.02407 0.05469 0.02176 0.05677 0.02083 C 0.05764 0.02037 0.05868 0.02014 0.05955 0.01967 C 0.06059 0.01898 0.06128 0.01782 0.06232 0.01713 C 0.06354 0.0162 0.06476 0.01574 0.06597 0.01481 C 0.06701 0.01412 0.06771 0.01273 0.06875 0.01227 C 0.07118 0.01111 0.07361 0.01088 0.07604 0.00995 C 0.07691 0.00949 0.07778 0.00879 0.07882 0.00856 C 0.0816 0.0081 0.08437 0.00787 0.08715 0.00741 C 0.08837 0.00694 0.08941 0.00625 0.0908 0.00625 C 0.09496 0.00625 0.09948 0.00694 0.10364 0.00856 C 0.10538 0.00949 0.10712 0.01065 0.10903 0.01111 C 0.11562 0.0125 0.11285 0.01157 0.11736 0.01342 C 0.11771 0.01481 0.11788 0.01597 0.11823 0.01713 C 0.11875 0.01852 0.11979 0.01944 0.12014 0.02083 C 0.12048 0.02338 0.12014 0.02569 0.12014 0.02824 L 0.12187 0.22153 L 0.12743 0.06134 C 0.12986 0.05833 0.13246 0.05578 0.13472 0.05278 C 0.13559 0.05162 0.13594 0.05023 0.13663 0.04907 C 0.1375 0.04745 0.13837 0.0456 0.13941 0.04421 C 0.14028 0.04282 0.14132 0.04166 0.14219 0.04051 C 0.14305 0.03889 0.14375 0.03703 0.14479 0.03565 C 0.14566 0.03449 0.14687 0.03403 0.14757 0.0331 C 0.15069 0.0294 0.15226 0.02569 0.1559 0.02338 C 0.15677 0.02268 0.15781 0.02268 0.15868 0.02199 C 0.15955 0.02153 0.16059 0.0206 0.16146 0.01967 C 0.16232 0.01852 0.16302 0.0169 0.16406 0.01597 C 0.16528 0.01504 0.16666 0.01528 0.16788 0.01481 C 0.16875 0.01389 0.16962 0.01296 0.17048 0.01227 C 0.17187 0.01134 0.17587 0.01018 0.17691 0.00995 C 0.17795 0.00903 0.17864 0.00787 0.17969 0.00741 C 0.18489 0.00463 0.18871 0.0044 0.19444 0.0037 C 0.19809 0.00324 0.20173 0.00301 0.20538 0.00254 C 0.21927 -0.00209 0.21302 -0.00047 0.24219 0.00254 C 0.24323 0.00254 0.24392 0.00416 0.24496 0.00486 C 0.2467 0.01203 0.24583 0.00741 0.24583 0.01967 L 0.24305 0.21296 C 0.24357 0.21666 0.24219 0.22268 0.24496 0.22407 C 0.25104 0.22685 0.25781 0.22338 0.26423 0.22268 C 0.26545 0.22268 0.26666 0.22199 0.26788 0.22153 C 0.27048 0.2206 0.27396 0.21944 0.27604 0.21666 C 0.27656 0.21597 0.27673 0.21504 0.27708 0.21412 L 0.27708 0.21296 " pathEditMode="relative" rAng="0" ptsTypes="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3.88889E-6 -2.96296E-6 C -0.00034 0.00348 -0.00069 0.00672 -0.00086 0.01019 C -0.00173 0.02061 -0.00208 0.02801 -0.0026 0.03889 C -0.00295 0.0463 -0.0033 0.05371 -0.00347 0.06112 C -0.00382 0.0757 -0.00382 0.09005 -0.00416 0.10463 C -0.00434 0.10649 -0.00573 0.11875 -0.0059 0.1213 C -0.00625 0.15186 -0.00625 0.18264 -0.00677 0.21343 C -0.00677 0.21829 -0.00764 0.22315 -0.00764 0.22778 C -0.00764 0.34815 -0.01111 0.3125 -0.0059 0.36135 C -0.00347 0.32825 -0.0059 0.36459 -0.00416 0.29005 C -0.00382 0.26968 -0.00364 0.28357 -0.0026 0.27014 C -0.00225 0.26575 -0.00208 0.26112 -0.00173 0.25672 C -0.00208 0.2419 -0.00225 0.22709 -0.0026 0.21227 C -0.00295 0.1963 -0.00295 0.19885 -0.00416 0.18797 C -0.00451 0.17709 -0.00468 0.16644 -0.00503 0.15556 C -0.0052 0.15232 -0.0059 0.14908 -0.0059 0.14561 C -0.0059 0.125 -0.00573 0.10417 -0.00503 0.08334 C -0.00364 0.0345 -0.00451 0.07338 -0.0026 0.05463 C -0.00225 0.05093 -0.00208 0.04723 -0.00173 0.04352 C -0.00139 0.03311 -0.00139 0.02269 -0.00086 0.01227 C -0.00086 0.00973 -0.00034 0.00718 -3.88889E-6 0.00463 C 0.00018 0.00139 0.00035 -0.00416 0.00157 -0.00763 C 0.00209 -0.00879 0.00243 -0.01018 0.0033 -0.01111 C 0.004 -0.0118 0.00486 -0.0118 0.00573 -0.01203 C 0.00747 -0.00532 0.00556 -0.01226 0.00834 -0.00555 C 0.00938 -0.00254 0.01042 0.00047 0.01164 0.00348 C 0.01216 0.00487 0.01233 0.00672 0.0132 0.00787 C 0.01667 0.01227 0.01528 0.00973 0.01736 0.01575 C 0.0191 0.02639 0.01719 0.01644 0.01997 0.0257 C 0.02049 0.02778 0.02101 0.0301 0.02153 0.03241 C 0.02188 0.03334 0.02205 0.0345 0.0224 0.03565 C 0.02292 0.03704 0.02344 0.03866 0.02414 0.04005 C 0.02466 0.04121 0.02535 0.04213 0.0257 0.04352 C 0.02639 0.04514 0.02657 0.04723 0.02743 0.04908 C 0.02813 0.05024 0.02917 0.05116 0.02986 0.05232 C 0.03091 0.05371 0.0316 0.05533 0.03247 0.05672 C 0.03264 0.05787 0.03282 0.05903 0.03334 0.06019 C 0.0342 0.0625 0.03664 0.06667 0.03664 0.06667 C 0.03681 0.06829 0.03698 0.06991 0.0375 0.0713 C 0.03802 0.07315 0.03907 0.075 0.03993 0.07686 C 0.04098 0.07894 0.04219 0.08125 0.04323 0.08334 C 0.04375 0.0845 0.04427 0.08565 0.04497 0.08681 C 0.04549 0.08774 0.04844 0.09283 0.04914 0.09445 C 0.05174 0.10139 0.04775 0.09422 0.05157 0.10116 C 0.0533 0.10417 0.05539 0.10672 0.0566 0.11019 C 0.05712 0.11158 0.05764 0.1132 0.05834 0.11459 C 0.06129 0.12084 0.06007 0.1169 0.0625 0.12223 C 0.06302 0.12385 0.06337 0.12547 0.06407 0.12686 C 0.06476 0.12801 0.0658 0.12894 0.06667 0.1301 C 0.07049 0.13635 0.0658 0.13033 0.06997 0.13797 C 0.07483 0.147 0.07032 0.13565 0.07414 0.14445 C 0.07882 0.15556 0.07309 0.1426 0.07657 0.15348 C 0.07691 0.15463 0.07778 0.15556 0.0783 0.15672 C 0.07882 0.15811 0.07952 0.15973 0.07986 0.16112 C 0.08039 0.16274 0.08021 0.16436 0.08073 0.16575 C 0.0816 0.16783 0.08299 0.16922 0.08403 0.1713 C 0.08525 0.17338 0.08629 0.1757 0.0875 0.17778 C 0.08802 0.17894 0.08872 0.17987 0.08907 0.18125 C 0.08941 0.18241 0.08976 0.18334 0.08993 0.1845 C 0.09028 0.18612 0.09045 0.1875 0.0908 0.18889 C 0.09115 0.19028 0.09393 0.19885 0.09497 0.20116 C 0.09549 0.20232 0.09861 0.20741 0.09914 0.20903 C 0.10209 0.21783 0.09879 0.21389 0.1033 0.21783 C 0.10712 0.2257 0.10486 0.22315 0.10903 0.22686 C 0.11077 0.23334 0.10886 0.22686 0.1125 0.2345 C 0.11302 0.23588 0.11355 0.2375 0.11407 0.23889 C 0.11493 0.23866 0.11615 0.23889 0.11667 0.23797 C 0.11841 0.2345 0.11789 0.23056 0.1191 0.22686 C 0.12014 0.22362 0.1217 0.22107 0.1224 0.21783 C 0.12275 0.21667 0.12275 0.21551 0.12327 0.21459 C 0.12396 0.2132 0.125 0.2125 0.1257 0.21112 C 0.12882 0.20556 0.12639 0.20811 0.1283 0.20232 C 0.12865 0.20116 0.12952 0.20024 0.12986 0.19908 C 0.13056 0.19723 0.13108 0.19514 0.1316 0.19352 C 0.13334 0.1882 0.13403 0.1875 0.13664 0.18241 C 0.13855 0.17871 0.14132 0.17269 0.14323 0.17014 L 0.14653 0.16575 C 0.14688 0.16459 0.14688 0.1632 0.1474 0.16227 C 0.14809 0.16112 0.14914 0.16019 0.15 0.15903 C 0.15087 0.15764 0.15157 0.15602 0.15243 0.15463 C 0.15295 0.15348 0.15348 0.15232 0.15417 0.15116 C 0.15799 0.14375 0.15539 0.14954 0.1599 0.14005 C 0.16077 0.1382 0.16164 0.13658 0.1625 0.1345 C 0.16424 0.12963 0.16198 0.13264 0.16493 0.12778 C 0.16719 0.12408 0.16754 0.12524 0.1691 0.1213 C 0.16945 0.12014 0.16945 0.11875 0.16997 0.11783 C 0.17136 0.11482 0.17327 0.11204 0.175 0.10903 L 0.17743 0.10463 C 0.1783 0.10301 0.17917 0.10162 0.17986 0.1 C 0.18108 0.09792 0.18264 0.09607 0.18334 0.09352 C 0.18473 0.08774 0.18455 0.08727 0.18907 0.08125 C 0.18993 0.0801 0.19098 0.07917 0.19167 0.07778 C 0.19254 0.07616 0.19323 0.07408 0.1941 0.07223 C 0.1948 0.07084 0.19584 0.06945 0.19653 0.06783 C 0.19723 0.06667 0.19757 0.06551 0.19827 0.06459 C 0.19896 0.06366 0.2 0.0632 0.2007 0.06227 C 0.20365 0.0588 0.20625 0.05487 0.20903 0.05116 L 0.2125 0.04676 C 0.2132 0.04561 0.21424 0.04468 0.21493 0.04352 C 0.2158 0.0419 0.21667 0.04051 0.21736 0.03889 C 0.21806 0.03797 0.21841 0.03658 0.2191 0.03565 C 0.22049 0.03357 0.22205 0.03195 0.22327 0.0301 C 0.22414 0.02871 0.22483 0.02686 0.2257 0.0257 C 0.22657 0.02477 0.22761 0.02431 0.2283 0.02338 C 0.22934 0.022 0.22986 0.02037 0.23073 0.01899 C 0.2316 0.01783 0.23247 0.0169 0.23334 0.01575 C 0.23577 0.01181 0.2375 0.00718 0.23993 0.00348 C 0.2408 0.00232 0.24184 0.00139 0.24236 -2.96296E-6 C 0.24636 -0.00717 0.24167 -0.00231 0.2467 -0.00648 C 0.24636 -0.00208 0.24601 0.00232 0.24584 0.00672 C 0.24462 0.02917 0.24601 0.01899 0.2441 0.03125 C 0.24375 0.04167 0.24358 0.05186 0.24323 0.06227 C 0.24306 0.07524 0.24289 0.0882 0.24236 0.10116 C 0.24236 0.10371 0.24184 0.10649 0.24167 0.10903 C 0.24028 0.12292 0.2415 0.11274 0.23993 0.12454 C 0.24045 0.14723 0.24098 0.16968 0.24167 0.19237 C 0.24184 0.19815 0.24219 0.20417 0.24236 0.21019 C 0.24289 0.21852 0.2441 0.23565 0.2441 0.23565 C 0.24514 0.32871 0.24497 0.28982 0.24497 0.35232 " pathEditMode="relative" ptsTypes="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Nn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tter"/>
          <p:cNvSpPr txBox="1">
            <a:spLocks/>
          </p:cNvSpPr>
          <p:nvPr/>
        </p:nvSpPr>
        <p:spPr>
          <a:xfrm>
            <a:off x="1010662" y="19163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N</a:t>
            </a:r>
          </a:p>
        </p:txBody>
      </p:sp>
      <p:sp>
        <p:nvSpPr>
          <p:cNvPr id="15" name="Start"/>
          <p:cNvSpPr/>
          <p:nvPr/>
        </p:nvSpPr>
        <p:spPr>
          <a:xfrm>
            <a:off x="1707917" y="236808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inish"/>
          <p:cNvSpPr/>
          <p:nvPr/>
        </p:nvSpPr>
        <p:spPr>
          <a:xfrm>
            <a:off x="3497001" y="235003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24" y="1214403"/>
            <a:ext cx="1291904" cy="1287878"/>
          </a:xfrm>
          <a:prstGeom prst="rect">
            <a:avLst/>
          </a:prstGeom>
        </p:spPr>
      </p:pic>
      <p:sp>
        <p:nvSpPr>
          <p:cNvPr id="18" name="Letter"/>
          <p:cNvSpPr txBox="1">
            <a:spLocks/>
          </p:cNvSpPr>
          <p:nvPr/>
        </p:nvSpPr>
        <p:spPr>
          <a:xfrm>
            <a:off x="4580509" y="2054985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n</a:t>
            </a:r>
          </a:p>
        </p:txBody>
      </p:sp>
      <p:sp>
        <p:nvSpPr>
          <p:cNvPr id="19" name="Start"/>
          <p:cNvSpPr/>
          <p:nvPr/>
        </p:nvSpPr>
        <p:spPr>
          <a:xfrm>
            <a:off x="5534487" y="329353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inish"/>
          <p:cNvSpPr/>
          <p:nvPr/>
        </p:nvSpPr>
        <p:spPr>
          <a:xfrm>
            <a:off x="7054367" y="478395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22" y="2131374"/>
            <a:ext cx="1291904" cy="12878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29" y="876283"/>
            <a:ext cx="1425432" cy="973701"/>
          </a:xfrm>
          <a:prstGeom prst="rect">
            <a:avLst/>
          </a:prstGeom>
        </p:spPr>
      </p:pic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-0.00034 0.07292 -0.00069 0.14583 -0.00086 0.21898 L 0.02101 0.04768 L 0.07795 -0.00232 C 0.08594 -0.00208 0.09393 -0.00278 0.10174 -0.00116 C 0.10504 -0.00069 0.11094 0.0037 0.11094 0.00393 C 0.11181 0.00486 0.11302 0.00579 0.11372 0.00741 C 0.11459 0.00949 0.11493 0.01227 0.11545 0.01458 L 0.1165 0.01829 C 0.11684 0.01968 0.11719 0.02083 0.11736 0.02199 C 0.11771 0.02361 0.11789 0.02523 0.11823 0.02685 C 0.11858 0.02824 0.1191 0.0294 0.11927 0.03056 C 0.11945 0.03333 0.11927 0.03634 0.11927 0.03912 L 0.12101 0.21412 C 0.13525 0.22106 0.12118 0.21574 0.13855 0.21643 C 0.14393 0.21667 0.14948 0.21806 0.15504 0.21898 C 0.15799 0.22014 0.16077 0.22176 0.16424 0.2213 C 0.16545 0.2213 0.16667 0.21968 0.16789 0.21898 C 0.16806 0.21759 0.16823 0.21643 0.16875 0.21528 C 0.16927 0.21389 0.17066 0.21157 0.17066 0.21181 L 0.17066 0.21157 " pathEditMode="relative" rAng="0" ptsTypes="AAAAAAAAAAAAAAAAAAA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3.33333E-6 L -0.0026 0.34954 L 0.01042 0.00672 L 0.18959 0.35116 L 0.19688 0.00371 " pathEditMode="relative" rAng="0" ptsTypes="AAAAA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Oo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tter"/>
          <p:cNvSpPr txBox="1">
            <a:spLocks/>
          </p:cNvSpPr>
          <p:nvPr/>
        </p:nvSpPr>
        <p:spPr>
          <a:xfrm>
            <a:off x="1053848" y="191867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3000" b="0" dirty="0">
                <a:latin typeface="Twinkl" pitchFamily="2" charset="0"/>
              </a:rPr>
              <a:t>O</a:t>
            </a:r>
          </a:p>
        </p:txBody>
      </p:sp>
      <p:sp>
        <p:nvSpPr>
          <p:cNvPr id="27" name="Start"/>
          <p:cNvSpPr/>
          <p:nvPr/>
        </p:nvSpPr>
        <p:spPr>
          <a:xfrm>
            <a:off x="2579919" y="226844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inish"/>
          <p:cNvSpPr/>
          <p:nvPr/>
        </p:nvSpPr>
        <p:spPr>
          <a:xfrm>
            <a:off x="2717843" y="226588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37" y="1167365"/>
            <a:ext cx="1291904" cy="1287878"/>
          </a:xfrm>
          <a:prstGeom prst="rect">
            <a:avLst/>
          </a:prstGeom>
        </p:spPr>
      </p:pic>
      <p:sp>
        <p:nvSpPr>
          <p:cNvPr id="31" name="Letter"/>
          <p:cNvSpPr txBox="1">
            <a:spLocks/>
          </p:cNvSpPr>
          <p:nvPr/>
        </p:nvSpPr>
        <p:spPr>
          <a:xfrm>
            <a:off x="3862573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o</a:t>
            </a:r>
          </a:p>
        </p:txBody>
      </p:sp>
      <p:sp>
        <p:nvSpPr>
          <p:cNvPr id="32" name="Start"/>
          <p:cNvSpPr/>
          <p:nvPr/>
        </p:nvSpPr>
        <p:spPr>
          <a:xfrm>
            <a:off x="5420558" y="325551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inish"/>
          <p:cNvSpPr/>
          <p:nvPr/>
        </p:nvSpPr>
        <p:spPr>
          <a:xfrm>
            <a:off x="5527861" y="325551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29" y="2141122"/>
            <a:ext cx="1291904" cy="128787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41" y="781346"/>
            <a:ext cx="1078052" cy="1107347"/>
          </a:xfrm>
          <a:prstGeom prst="rect">
            <a:avLst/>
          </a:prstGeom>
        </p:spPr>
      </p:pic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1.11022E-16 0.00023 C -0.00347 0.00046 -0.00677 0.00069 -0.01007 0.00116 C -0.01146 0.00139 -0.01267 0.00162 -0.01389 0.00254 C -0.01493 0.00324 -0.01545 0.00509 -0.01649 0.00625 C -0.01736 0.00694 -0.0184 0.00671 -0.01927 0.00741 C -0.02639 0.01204 -0.01788 0.00787 -0.02483 0.01111 C -0.02812 0.01782 -0.02465 0.0125 -0.02934 0.01597 C -0.03125 0.01736 -0.0349 0.02083 -0.0349 0.02106 C -0.03559 0.02199 -0.03594 0.02361 -0.03681 0.02454 C -0.03837 0.02639 -0.04097 0.02708 -0.04219 0.0294 L -0.04497 0.03426 C -0.04705 0.04259 -0.04427 0.03356 -0.04861 0.04051 C -0.05017 0.04259 -0.05069 0.0456 -0.05226 0.04768 C -0.05608 0.05278 -0.05451 0.04977 -0.05694 0.05625 C -0.05729 0.06065 -0.05799 0.06898 -0.05868 0.07338 C -0.05903 0.07477 -0.05937 0.07592 -0.05972 0.07708 C -0.06181 0.10254 -0.06076 0.0919 -0.06233 0.10903 C -0.06215 0.11319 -0.06146 0.12338 -0.06059 0.12847 C -0.06007 0.13102 -0.05868 0.13588 -0.05868 0.13611 C -0.05851 0.13958 -0.05781 0.14977 -0.05694 0.15417 C -0.05642 0.15671 -0.05538 0.15903 -0.05503 0.16157 C -0.05469 0.16366 -0.05451 0.16574 -0.05417 0.16782 L -0.05139 0.1787 L -0.04965 0.18611 C -0.04931 0.18727 -0.04913 0.18866 -0.04861 0.18981 C -0.04028 0.20671 -0.04896 0.18935 -0.04219 0.20208 C -0.04167 0.20324 -0.04115 0.20463 -0.04045 0.20555 C -0.03872 0.20764 -0.03681 0.20903 -0.0349 0.21065 C -0.03403 0.21134 -0.03316 0.2125 -0.03212 0.21296 C -0.02587 0.21574 -0.03368 0.2125 -0.02483 0.21551 C -0.02378 0.21574 -0.02292 0.21643 -0.02205 0.21667 C -0.02049 0.21713 -0.01892 0.21736 -0.01753 0.21782 C -0.01597 0.21852 -0.01441 0.21967 -0.01285 0.22037 C -0.01198 0.22083 -0.01111 0.22153 -0.01007 0.22153 C -0.0059 0.22222 -0.00156 0.22245 0.00278 0.22292 C 0.00799 0.22245 0.01319 0.22245 0.01823 0.22153 C 0.02014 0.22129 0.02188 0.21967 0.02378 0.21921 C 0.03056 0.2169 0.02448 0.21921 0.03108 0.21551 C 0.03333 0.21412 0.03524 0.21389 0.0375 0.21296 C 0.03854 0.21273 0.03941 0.21227 0.04028 0.2118 C 0.04514 0.20856 0.04115 0.21018 0.04583 0.20555 C 0.04688 0.20463 0.04826 0.20417 0.04948 0.20324 C 0.05729 0.19699 0.05226 0.19954 0.05781 0.19699 C 0.06181 0.18889 0.05694 0.19792 0.06233 0.18981 C 0.06337 0.18819 0.06406 0.18634 0.0651 0.18495 C 0.06771 0.18079 0.06997 0.17963 0.07153 0.17384 C 0.07483 0.16042 0.06944 0.18079 0.07431 0.16643 C 0.075 0.16412 0.07517 0.16134 0.07604 0.15926 C 0.07847 0.15301 0.07708 0.15579 0.07969 0.15069 C 0.08003 0.14699 0.08038 0.14329 0.08073 0.13958 C 0.08194 0.12662 0.08212 0.12523 0.08351 0.11504 C 0.08316 0.10579 0.08299 0.09629 0.08247 0.08704 C 0.08229 0.08241 0.08212 0.07801 0.0816 0.07338 C 0.0809 0.06736 0.07986 0.06829 0.07882 0.06111 C 0.07847 0.05926 0.0783 0.05717 0.07795 0.05509 L 0.07517 0.04398 L 0.07326 0.0368 C 0.07309 0.03542 0.07292 0.03403 0.0724 0.0331 C 0.07188 0.03194 0.07101 0.03079 0.07066 0.0294 C 0.06875 0.02454 0.07083 0.02662 0.06788 0.02199 C 0.06615 0.01944 0.06424 0.01713 0.06233 0.01481 L 0.05955 0.01111 C 0.05868 0.00972 0.05799 0.00787 0.05677 0.00741 C 0.0559 0.00694 0.05486 0.00671 0.05399 0.00625 C 0.05313 0.00555 0.05243 0.00417 0.05139 0.0037 C 0.04983 0.00301 0.04826 0.00301 0.0467 0.00254 C 0.04549 0.00208 0.04427 0.00162 0.04306 0.00116 C 0.04149 0.00069 0.03993 0.00046 0.03854 1.48148E-6 C 0.0375 -0.00023 0.03663 -0.00093 0.03576 -0.00116 C 0.03299 -0.00185 0.03021 -0.00208 0.02743 -0.00232 C 0.02205 -0.00208 0.01649 -0.00185 0.01094 -0.00116 L 1.11022E-16 1.48148E-6 Z " pathEditMode="relative" rAng="0" ptsTypes="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C -0.01128 0.00232 -0.03559 0.01134 -0.0533 0.01736 C -0.0533 0.01759 -0.05972 0.03449 -0.06337 0.0375 C -0.06545 0.03935 -0.06805 0.04028 -0.07031 0.0419 C -0.07465 0.04514 -0.07257 0.04468 -0.07621 0.04954 C -0.07986 0.05324 -0.08472 0.05556 -0.08732 0.06088 C -0.08976 0.06528 -0.09166 0.06991 -0.09427 0.07384 C -0.09809 0.07917 -0.09722 0.07778 -0.10035 0.0838 C -0.10278 0.08866 -0.10312 0.08958 -0.10434 0.09583 C -0.10503 0.09746 -0.10521 0.09977 -0.10555 0.10139 C -0.10573 0.10301 -0.10607 0.1044 -0.10642 0.10579 C -0.10712 0.1081 -0.10798 0.11065 -0.10833 0.1132 C -0.10937 0.11783 -0.10972 0.12269 -0.11041 0.12755 L -0.11146 0.13496 C -0.11198 0.16713 -0.11337 0.1919 -0.11146 0.22315 C -0.11128 0.22801 -0.11007 0.2331 -0.10955 0.23796 C -0.1092 0.24028 -0.10937 0.24306 -0.10833 0.24514 C -0.10694 0.24884 -0.10555 0.25093 -0.10434 0.25533 C -0.10226 0.2632 -0.10486 0.25949 -0.10139 0.26829 C -0.10069 0.2706 -0.09948 0.27199 -0.09844 0.27408 C -0.09809 0.2757 -0.09774 0.27708 -0.09739 0.27847 C -0.09687 0.28033 -0.09583 0.28218 -0.09548 0.28426 C -0.09496 0.28611 -0.09496 0.28843 -0.09427 0.29028 C -0.09392 0.29144 -0.09305 0.29306 -0.09236 0.29445 C -0.09166 0.29607 -0.09132 0.29838 -0.09028 0.3 C -0.08958 0.30162 -0.08837 0.30232 -0.08732 0.30324 C -0.0868 0.30625 -0.08715 0.31019 -0.08541 0.31204 C -0.08403 0.3132 -0.08264 0.31482 -0.08142 0.31644 C -0.07899 0.31945 -0.07708 0.32384 -0.0743 0.32639 C -0.07344 0.32732 -0.07222 0.32824 -0.07135 0.3294 C -0.07014 0.33056 -0.06944 0.33218 -0.06823 0.3338 C -0.06701 0.33519 -0.06562 0.33658 -0.06423 0.3382 C -0.06337 0.33912 -0.06215 0.33958 -0.06128 0.34074 C -0.06007 0.34213 -0.05937 0.34375 -0.05816 0.34514 C -0.05712 0.34699 -0.05555 0.34815 -0.05416 0.34954 C -0.0533 0.3507 -0.05208 0.35162 -0.05121 0.35255 C -0.05017 0.35371 -0.04948 0.35579 -0.04844 0.35695 C -0.0467 0.35857 -0.04496 0.35972 -0.04323 0.36111 C -0.04219 0.36227 -0.04132 0.3632 -0.0401 0.36412 C -0.03923 0.36482 -0.03802 0.36505 -0.03715 0.36551 C -0.03507 0.36713 -0.03351 0.37014 -0.03125 0.3713 C -0.02378 0.37477 -0.02708 0.37269 -0.02118 0.37755 L 0.03594 0.3757 C 0.03941 0.3757 0.04097 0.37408 0.04393 0.37269 C 0.05122 0.36991 0.04479 0.37269 0.05313 0.36991 C 0.05399 0.36968 0.05504 0.36921 0.05625 0.36829 C 0.05712 0.36713 0.05781 0.36528 0.0592 0.36412 C 0.06042 0.36296 0.06181 0.36343 0.0632 0.36273 C 0.06406 0.36181 0.06511 0.36088 0.06597 0.35972 C 0.06771 0.35509 0.06858 0.35208 0.07118 0.34815 C 0.07188 0.34699 0.07327 0.3463 0.07413 0.34514 C 0.07518 0.34375 0.07604 0.34213 0.07726 0.34074 C 0.07917 0.33889 0.08316 0.33496 0.08316 0.33519 C 0.08386 0.3331 0.08472 0.33102 0.08524 0.3294 C 0.08559 0.32801 0.08559 0.32616 0.08611 0.325 C 0.08733 0.32176 0.08889 0.31921 0.09011 0.31644 C 0.09097 0.31482 0.09184 0.31343 0.09219 0.31204 C 0.09271 0.31042 0.09288 0.3088 0.09323 0.30764 C 0.09375 0.30602 0.09479 0.30463 0.09531 0.30324 C 0.09601 0.30023 0.0967 0.29746 0.09722 0.29445 C 0.09722 0.29468 0.09931 0.28588 0.09931 0.28611 C 0.09948 0.28403 0.09983 0.28195 0.10018 0.28009 C 0.1007 0.27847 0.10104 0.27708 0.10122 0.2757 C 0.10156 0.27315 0.10174 0.27083 0.10226 0.26829 C 0.10278 0.26551 0.10382 0.26273 0.10417 0.25972 C 0.10556 0.24884 0.10452 0.25347 0.10729 0.24514 C 0.10799 0.23935 0.10903 0.23148 0.11024 0.22616 L 0.11129 0.22176 C 0.11163 0.21852 0.11181 0.21505 0.11215 0.21181 C 0.11268 0.20926 0.11302 0.20718 0.11337 0.20463 C 0.11372 0.20023 0.11389 0.19583 0.11424 0.19144 C 0.11493 0.18472 0.11563 0.17778 0.11649 0.17107 C 0.11597 0.15602 0.11597 0.14121 0.11528 0.12639 C 0.11511 0.12222 0.11389 0.11829 0.11337 0.11435 C 0.11285 0.11111 0.11302 0.10764 0.11215 0.1044 C 0.11181 0.10232 0.11094 0.10046 0.11024 0.09861 C 0.1099 0.09699 0.10955 0.09583 0.10938 0.09421 C 0.10868 0.09051 0.10747 0.08241 0.10625 0.0794 C 0.10556 0.07824 0.10486 0.07685 0.10417 0.0757 C 0.10104 0.06482 0.10486 0.06783 0.09931 0.06528 C 0.09861 0.06366 0.09774 0.0625 0.09722 0.06088 C 0.09688 0.05949 0.09705 0.05741 0.09618 0.05648 C 0.09462 0.05417 0.09219 0.05255 0.09011 0.0507 C 0.08924 0.04977 0.08802 0.04908 0.08715 0.04769 C 0.08247 0.04097 0.0849 0.04352 0.08004 0.03912 C 0.07674 0.03148 0.07986 0.03704 0.07413 0.03195 C 0.07274 0.03033 0.07136 0.02894 0.07031 0.02755 C 0.0691 0.02616 0.0684 0.02408 0.06719 0.02315 C 0.0658 0.02222 0.06459 0.02222 0.0632 0.02176 C 0.06146 0.02083 0.05972 0.01968 0.05799 0.01898 C 0.05573 0.01759 0.05347 0.01713 0.05104 0.01574 C 0.04063 0.01111 0.04931 0.01458 0.04097 0.01134 C 0.03577 0.00648 0.03959 0.00926 0.03108 0.00695 C 0.02934 0.00671 0.02761 0.00625 0.02587 0.00579 C 0.025 0.00556 0.02413 0.00463 0.02292 0.0044 C 0.02014 0.00371 0.01702 0.00324 0.01406 0.00255 C 0.00868 0.00023 0.01111 -0.00254 -1.66667E-6 -1.48148E-6 Z " pathEditMode="relative" rAng="0" ptsTypes="AAAAAAAAAAAAAAAAAAAAAAAAAAAAAAAAAAAAAAAAAAAAAAAAAAAAAAAAAAAAAAAAAAAAAAAAAAAAAAAAAAAAAAAAAAAAAAAAA">
                                      <p:cBhvr>
                                        <p:cTn id="11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Pp</a:t>
            </a: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tter"/>
          <p:cNvSpPr txBox="1">
            <a:spLocks/>
          </p:cNvSpPr>
          <p:nvPr/>
        </p:nvSpPr>
        <p:spPr>
          <a:xfrm>
            <a:off x="1063373" y="201392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endParaRPr lang="en-GB" sz="30000" dirty="0"/>
          </a:p>
        </p:txBody>
      </p:sp>
      <p:sp>
        <p:nvSpPr>
          <p:cNvPr id="14" name="Letter"/>
          <p:cNvSpPr txBox="1">
            <a:spLocks/>
          </p:cNvSpPr>
          <p:nvPr/>
        </p:nvSpPr>
        <p:spPr>
          <a:xfrm>
            <a:off x="1063373" y="192185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P</a:t>
            </a:r>
          </a:p>
        </p:txBody>
      </p:sp>
      <p:sp>
        <p:nvSpPr>
          <p:cNvPr id="15" name="Start"/>
          <p:cNvSpPr/>
          <p:nvPr/>
        </p:nvSpPr>
        <p:spPr>
          <a:xfrm>
            <a:off x="2052918" y="233101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inish"/>
          <p:cNvSpPr/>
          <p:nvPr/>
        </p:nvSpPr>
        <p:spPr>
          <a:xfrm>
            <a:off x="2178753" y="391607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53" y="1168967"/>
            <a:ext cx="1291904" cy="1287878"/>
          </a:xfrm>
          <a:prstGeom prst="rect">
            <a:avLst/>
          </a:prstGeom>
        </p:spPr>
      </p:pic>
      <p:sp>
        <p:nvSpPr>
          <p:cNvPr id="18" name="Letter"/>
          <p:cNvSpPr txBox="1">
            <a:spLocks/>
          </p:cNvSpPr>
          <p:nvPr/>
        </p:nvSpPr>
        <p:spPr>
          <a:xfrm>
            <a:off x="4041208" y="203465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p</a:t>
            </a:r>
          </a:p>
        </p:txBody>
      </p:sp>
      <p:sp>
        <p:nvSpPr>
          <p:cNvPr id="19" name="Start"/>
          <p:cNvSpPr/>
          <p:nvPr/>
        </p:nvSpPr>
        <p:spPr>
          <a:xfrm>
            <a:off x="5055584" y="332202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inish"/>
          <p:cNvSpPr/>
          <p:nvPr/>
        </p:nvSpPr>
        <p:spPr>
          <a:xfrm>
            <a:off x="5206586" y="467824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19" y="2157993"/>
            <a:ext cx="1291904" cy="12878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pineapple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86" y="647067"/>
            <a:ext cx="440362" cy="1206141"/>
          </a:xfrm>
          <a:prstGeom prst="rect">
            <a:avLst/>
          </a:prstGeom>
        </p:spPr>
      </p:pic>
      <p:sp>
        <p:nvSpPr>
          <p:cNvPr id="23" name="Rounded Rectangle 22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0521 0.38287 L 0.00851 -0.00856 L 0.10903 -0.00278 C 0.11215 -0.00185 0.11528 -0.00139 0.1184 -7.40741E-7 C 0.12049 0.00116 0.12205 0.00532 0.12361 0.00764 C 0.12552 0.00972 0.12795 0.01111 0.12951 0.01366 C 0.13038 0.01505 0.13108 0.01667 0.13212 0.01806 C 0.13299 0.01921 0.13403 0.01968 0.13507 0.02083 C 0.13681 0.02361 0.14028 0.02986 0.14028 0.03009 C 0.1408 0.03125 0.1408 0.0331 0.14149 0.03449 C 0.14219 0.03611 0.14323 0.03727 0.1441 0.03889 C 0.14653 0.04375 0.14792 0.04676 0.14879 0.05208 C 0.14948 0.05718 0.15087 0.06713 0.15087 0.06736 C 0.15035 0.08588 0.15017 0.10486 0.14965 0.12361 C 0.14965 0.125 0.14896 0.12639 0.14879 0.12824 C 0.14826 0.12986 0.1474 0.13935 0.1467 0.14144 C 0.14653 0.14306 0.14549 0.14421 0.14497 0.14583 C 0.1441 0.14884 0.1434 0.15185 0.14323 0.15486 C 0.14254 0.15995 0.14236 0.16343 0.14149 0.16806 C 0.14097 0.16991 0.1408 0.1713 0.14028 0.17269 L 0.13507 0.18611 L 0.13299 0.19074 C 0.13247 0.19213 0.13195 0.19375 0.13125 0.19514 C 0.12292 0.2081 0.13351 0.19213 0.1257 0.20255 C 0.12448 0.20394 0.12292 0.20695 0.12292 0.20741 L 0.0757 0.23241 C 0.07431 0.23241 0.0651 0.23287 0.06181 0.23519 C 0.05451 0.24028 0.06615 0.23889 0.05087 0.2412 C 0.0441 0.24213 0.03715 0.24213 0.03056 0.24282 L 0.01493 0.2412 L 0.01493 0.24144 " pathEditMode="relative" rAng="0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00816 0.34399 L 0.0092 0.05139 L 0.06701 -0.00486 C 0.07118 -0.00532 0.07552 -0.00532 0.07986 -0.00601 C 0.08073 -0.00625 0.08159 -0.00717 0.08264 -0.00717 C 0.09027 -0.00717 0.09791 -0.00648 0.10555 -0.00601 C 0.10642 -0.00486 0.10746 -0.00393 0.10833 -0.00231 C 0.10885 -0.00138 0.10885 -4.81481E-6 0.1092 0.00139 C 0.10972 0.00301 0.11059 0.0044 0.11093 0.00625 C 0.11145 0.00764 0.11145 0.0095 0.11198 0.01112 C 0.11232 0.0125 0.11336 0.01343 0.11371 0.01482 C 0.11458 0.01713 0.11475 0.01968 0.11562 0.022 C 0.11614 0.02362 0.11684 0.02547 0.11736 0.02709 C 0.11805 0.02825 0.11875 0.0294 0.11927 0.03056 C 0.11961 0.03172 0.11979 0.03311 0.12014 0.03426 C 0.12083 0.03635 0.12135 0.03843 0.12205 0.04051 C 0.12274 0.0426 0.12395 0.04445 0.12482 0.04653 C 0.12604 0.05 0.12604 0.05417 0.12656 0.05764 C 0.12708 0.06042 0.12777 0.0632 0.12847 0.06621 C 0.12986 0.08588 0.1302 0.08519 0.12847 0.11135 C 0.1283 0.11482 0.12708 0.11783 0.12656 0.12107 C 0.12621 0.12431 0.12621 0.12778 0.12569 0.13102 C 0.12552 0.13218 0.125 0.13334 0.12482 0.13473 C 0.12222 0.14954 0.12621 0.13704 0.12014 0.16158 C 0.11961 0.16389 0.11875 0.16644 0.1184 0.16899 C 0.11823 0.16945 0.11684 0.18125 0.11649 0.18241 C 0.11597 0.18426 0.11475 0.18565 0.11371 0.18727 C 0.10937 0.20487 0.11701 0.1757 0.11093 0.19468 C 0.10989 0.19815 0.11059 0.20348 0.10833 0.20556 C 0.10416 0.20926 0.10573 0.20741 0.10191 0.21413 C 0.10121 0.21528 0.10086 0.2169 0.1 0.21783 C 0.09895 0.21899 0.09757 0.21945 0.09635 0.22038 C 0.09392 0.22223 0.09288 0.22408 0.08993 0.22524 C 0.08663 0.22639 0.07621 0.22732 0.0743 0.22755 C 0.07222 0.22801 0.06996 0.22848 0.06788 0.22894 C 0.05694 0.22825 0.05086 0.22917 0.04132 0.22524 C 0.03541 0.22269 0.03958 0.22315 0.03489 0.21899 C 0.03402 0.21829 0.03298 0.21852 0.03211 0.21783 C 0.02586 0.21366 0.03333 0.21667 0.02569 0.21413 C 0.02482 0.21343 0.02378 0.21274 0.02291 0.21181 C 0.021 0.2095 0.01996 0.20487 0.01736 0.2044 L 0.01198 0.20325 C 0.01007 0.20163 0.00711 0.20116 0.00642 0.19838 L 0.00555 0.19468 L 0.00555 0.19329 " pathEditMode="relative" rAng="0" ptsTypes="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Qq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tter"/>
          <p:cNvSpPr txBox="1">
            <a:spLocks/>
          </p:cNvSpPr>
          <p:nvPr/>
        </p:nvSpPr>
        <p:spPr>
          <a:xfrm>
            <a:off x="1063373" y="201392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endParaRPr lang="en-GB" sz="30000" dirty="0"/>
          </a:p>
        </p:txBody>
      </p:sp>
      <p:sp>
        <p:nvSpPr>
          <p:cNvPr id="22" name="Letter"/>
          <p:cNvSpPr txBox="1">
            <a:spLocks/>
          </p:cNvSpPr>
          <p:nvPr/>
        </p:nvSpPr>
        <p:spPr>
          <a:xfrm>
            <a:off x="963705" y="193772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Q</a:t>
            </a:r>
          </a:p>
        </p:txBody>
      </p:sp>
      <p:sp>
        <p:nvSpPr>
          <p:cNvPr id="23" name="Start"/>
          <p:cNvSpPr/>
          <p:nvPr/>
        </p:nvSpPr>
        <p:spPr>
          <a:xfrm>
            <a:off x="2535923" y="228196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inish"/>
          <p:cNvSpPr/>
          <p:nvPr/>
        </p:nvSpPr>
        <p:spPr>
          <a:xfrm>
            <a:off x="3538756" y="52699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tter"/>
          <p:cNvSpPr txBox="1">
            <a:spLocks/>
          </p:cNvSpPr>
          <p:nvPr/>
        </p:nvSpPr>
        <p:spPr>
          <a:xfrm>
            <a:off x="3840260" y="201392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q</a:t>
            </a:r>
          </a:p>
        </p:txBody>
      </p:sp>
      <p:sp>
        <p:nvSpPr>
          <p:cNvPr id="28" name="Start"/>
          <p:cNvSpPr/>
          <p:nvPr/>
        </p:nvSpPr>
        <p:spPr>
          <a:xfrm>
            <a:off x="5733113" y="332103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inish"/>
          <p:cNvSpPr/>
          <p:nvPr/>
        </p:nvSpPr>
        <p:spPr>
          <a:xfrm>
            <a:off x="6331099" y="539575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48" y="2208631"/>
            <a:ext cx="1291904" cy="128787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queen</a:t>
            </a: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25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93" y="1168054"/>
            <a:ext cx="1291904" cy="1287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55" y="678834"/>
            <a:ext cx="604623" cy="12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0441 0.01065 L -0.07378 0.03657 L -0.10139 0.08866 L -0.11094 0.16227 L -0.10625 0.25509 L -0.08246 0.32894 L -0.03628 0.36181 L 0.01979 0.36319 L 0.06511 0.33866 L 0.08785 0.30046 L 0.09948 0.23889 L 0.10261 0.16898 L 0.09375 0.09282 L 0.05243 0.0081 L 0.00799 0.00255 L 0.01198 0.28912 L 0.10764 0.42894 " pathEditMode="relative" rAng="0" ptsTypes="AAAAAAAAAAAAAAAAAA">
                                      <p:cBhvr>
                                        <p:cTn id="6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4.72222E-6 0.00023 C -0.00434 -0.00023 -0.00868 -0.00046 -0.01284 -0.00116 C -0.01423 -0.00139 -0.01545 -0.00162 -0.01666 -0.00231 C -0.01857 -0.0037 -0.01996 -0.00648 -0.02204 -0.00717 C -0.02326 -0.00764 -0.02447 -0.0081 -0.02569 -0.00856 C -0.02673 -0.00879 -0.0276 -0.00926 -0.02847 -0.00972 C -0.03125 -0.01065 -0.03402 -0.01134 -0.0368 -0.01203 C -0.03802 -0.0125 -0.03923 -0.01296 -0.04045 -0.01342 C -0.046 -0.01296 -0.06059 -0.0125 -0.06788 -0.01088 C -0.06892 -0.01065 -0.06979 -0.00995 -0.07065 -0.00972 C -0.07204 -0.00926 -0.07569 -0.0081 -0.07708 -0.00717 C -0.0842 -0.00254 -0.07569 -0.00671 -0.08263 -0.00347 C -0.0894 0.00556 -0.08072 -0.00555 -0.08906 0.00371 C -0.09513 0.01088 -0.08854 0.0044 -0.09461 0.00996 C -0.09513 0.01111 -0.09583 0.01227 -0.09635 0.01366 C -0.09687 0.01482 -0.0967 0.01621 -0.09722 0.01713 C -0.09791 0.01829 -0.09913 0.01898 -0.1 0.01968 C -0.10121 0.02222 -0.10312 0.02408 -0.10364 0.02709 C -0.10416 0.0294 -0.10468 0.0331 -0.10555 0.03565 C -0.10607 0.03727 -0.10677 0.03889 -0.10729 0.04051 C -0.10625 0.10301 -0.10815 0.07037 -0.10555 0.09676 C -0.10434 0.10857 -0.10572 0.10347 -0.10277 0.11134 C -0.10243 0.11343 -0.10225 0.11551 -0.1019 0.11759 C -0.10017 0.12685 -0.10173 0.11459 -0.1 0.12616 C -0.09843 0.13634 -0.10017 0.13056 -0.09722 0.13843 C -0.0967 0.1419 -0.09652 0.14491 -0.09548 0.14815 C -0.0934 0.15463 -0.09392 0.15093 -0.0927 0.15672 C -0.09236 0.1581 -0.09149 0.16366 -0.09079 0.16528 C -0.08975 0.16783 -0.08819 0.16991 -0.08715 0.17269 C -0.08663 0.17431 -0.08611 0.17593 -0.08541 0.17755 C -0.08489 0.17871 -0.08402 0.17986 -0.0835 0.18125 C -0.08038 0.19074 -0.08385 0.18658 -0.07899 0.19097 C -0.07864 0.19213 -0.07864 0.19352 -0.07795 0.19468 C -0.07638 0.19722 -0.07378 0.19746 -0.07152 0.19838 C -0.06996 0.20047 -0.0684 0.20324 -0.06614 0.2044 C -0.06302 0.20625 -0.05486 0.20672 -0.05329 0.20695 C -0.04166 0.21065 -0.04861 0.2088 -0.02395 0.20695 C -0.02274 0.20672 -0.02152 0.20602 -0.02031 0.20556 C -0.01805 0.20509 -0.01597 0.20486 -0.01388 0.2044 C -0.01215 0.20394 -0.00555 0.20162 -0.00468 0.2007 L 0.00087 0.19584 L 0.00365 0.19329 C 0.00382 0.19213 0.004 0.19074 0.00452 0.18982 C 0.01042 0.17986 0.00435 0.19514 0.00903 0.18357 C 0.01424 0.17107 0.01042 0.17685 0.01546 0.17014 C 0.0158 0.16898 0.01598 0.16759 0.0165 0.16644 C 0.01702 0.16528 0.01806 0.16412 0.01823 0.16273 C 0.01928 0.1581 0.01928 0.15301 0.02014 0.14815 L 0.02101 0.14329 C 0.02136 0.13959 0.02153 0.13588 0.02188 0.13218 C 0.02205 0.13102 0.02275 0.12986 0.02292 0.12847 C 0.0231 0.12292 0.02292 0.11713 0.02292 0.11134 L 0.03299 -0.0169 L 0.0165 0.33542 L 0.06789 0.29746 " pathEditMode="relative" rAng="0" ptsTypes="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a Letter</a:t>
            </a: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755649" y="1728131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Aa</a:t>
            </a: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1882357" y="1728131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Bb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3009065" y="1728131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Cc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4135773" y="1728131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Dd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262481" y="1728131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Ee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6389189" y="1728131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Ff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7515895" y="1728131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Gg</a:t>
            </a:r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755650" y="2802379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Hh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10" action="ppaction://hlinksldjump"/>
          </p:cNvPr>
          <p:cNvSpPr/>
          <p:nvPr/>
        </p:nvSpPr>
        <p:spPr>
          <a:xfrm>
            <a:off x="1882358" y="2802379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3009066" y="2802379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Jj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12" action="ppaction://hlinksldjump"/>
          </p:cNvPr>
          <p:cNvSpPr/>
          <p:nvPr/>
        </p:nvSpPr>
        <p:spPr>
          <a:xfrm>
            <a:off x="4135773" y="2802379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Kk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5262481" y="2802379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Ll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hlinkClick r:id="rId14" action="ppaction://hlinksldjump"/>
          </p:cNvPr>
          <p:cNvSpPr/>
          <p:nvPr/>
        </p:nvSpPr>
        <p:spPr>
          <a:xfrm>
            <a:off x="6389189" y="2802379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Mm</a:t>
            </a:r>
          </a:p>
        </p:txBody>
      </p:sp>
      <p:sp>
        <p:nvSpPr>
          <p:cNvPr id="16" name="Rounded Rectangle 15">
            <a:hlinkClick r:id="rId15" action="ppaction://hlinksldjump"/>
          </p:cNvPr>
          <p:cNvSpPr/>
          <p:nvPr/>
        </p:nvSpPr>
        <p:spPr>
          <a:xfrm>
            <a:off x="7515895" y="2802379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Nn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16" action="ppaction://hlinksldjump"/>
          </p:cNvPr>
          <p:cNvSpPr/>
          <p:nvPr/>
        </p:nvSpPr>
        <p:spPr>
          <a:xfrm>
            <a:off x="755649" y="3876627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Oo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17" action="ppaction://hlinksldjump"/>
          </p:cNvPr>
          <p:cNvSpPr/>
          <p:nvPr/>
        </p:nvSpPr>
        <p:spPr>
          <a:xfrm>
            <a:off x="1882357" y="3876627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Pp</a:t>
            </a:r>
          </a:p>
        </p:txBody>
      </p:sp>
      <p:sp>
        <p:nvSpPr>
          <p:cNvPr id="19" name="Rounded Rectangle 18">
            <a:hlinkClick r:id="rId18" action="ppaction://hlinksldjump"/>
          </p:cNvPr>
          <p:cNvSpPr/>
          <p:nvPr/>
        </p:nvSpPr>
        <p:spPr>
          <a:xfrm>
            <a:off x="3009065" y="3876627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Qq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hlinkClick r:id="rId19" action="ppaction://hlinksldjump"/>
          </p:cNvPr>
          <p:cNvSpPr/>
          <p:nvPr/>
        </p:nvSpPr>
        <p:spPr>
          <a:xfrm>
            <a:off x="4135773" y="3876627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Rr</a:t>
            </a:r>
          </a:p>
        </p:txBody>
      </p:sp>
      <p:sp>
        <p:nvSpPr>
          <p:cNvPr id="21" name="Rounded Rectangle 20">
            <a:hlinkClick r:id="rId20" action="ppaction://hlinksldjump"/>
          </p:cNvPr>
          <p:cNvSpPr/>
          <p:nvPr/>
        </p:nvSpPr>
        <p:spPr>
          <a:xfrm>
            <a:off x="5262481" y="3876627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Ss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hlinkClick r:id="rId21" action="ppaction://hlinksldjump"/>
          </p:cNvPr>
          <p:cNvSpPr/>
          <p:nvPr/>
        </p:nvSpPr>
        <p:spPr>
          <a:xfrm>
            <a:off x="6389189" y="3876627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Tt</a:t>
            </a:r>
          </a:p>
        </p:txBody>
      </p:sp>
      <p:sp>
        <p:nvSpPr>
          <p:cNvPr id="23" name="Rounded Rectangle 22">
            <a:hlinkClick r:id="rId22" action="ppaction://hlinksldjump"/>
          </p:cNvPr>
          <p:cNvSpPr/>
          <p:nvPr/>
        </p:nvSpPr>
        <p:spPr>
          <a:xfrm>
            <a:off x="7515895" y="3876627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Uu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hlinkClick r:id="rId23" action="ppaction://hlinksldjump"/>
          </p:cNvPr>
          <p:cNvSpPr/>
          <p:nvPr/>
        </p:nvSpPr>
        <p:spPr>
          <a:xfrm>
            <a:off x="1882357" y="4951922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Vv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hlinkClick r:id="rId24" action="ppaction://hlinksldjump"/>
          </p:cNvPr>
          <p:cNvSpPr/>
          <p:nvPr/>
        </p:nvSpPr>
        <p:spPr>
          <a:xfrm>
            <a:off x="3009065" y="4951922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</a:rPr>
              <a:t>Ww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hlinkClick r:id="rId25" action="ppaction://hlinksldjump"/>
          </p:cNvPr>
          <p:cNvSpPr/>
          <p:nvPr/>
        </p:nvSpPr>
        <p:spPr>
          <a:xfrm>
            <a:off x="4135773" y="4951922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Xx</a:t>
            </a:r>
          </a:p>
        </p:txBody>
      </p:sp>
      <p:sp>
        <p:nvSpPr>
          <p:cNvPr id="27" name="Rounded Rectangle 26">
            <a:hlinkClick r:id="rId26" action="ppaction://hlinksldjump"/>
          </p:cNvPr>
          <p:cNvSpPr/>
          <p:nvPr/>
        </p:nvSpPr>
        <p:spPr>
          <a:xfrm>
            <a:off x="5262481" y="4951922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Yy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hlinkClick r:id="rId27" action="ppaction://hlinksldjump"/>
          </p:cNvPr>
          <p:cNvSpPr/>
          <p:nvPr/>
        </p:nvSpPr>
        <p:spPr>
          <a:xfrm>
            <a:off x="6389189" y="4951922"/>
            <a:ext cx="872455" cy="872455"/>
          </a:xfrm>
          <a:prstGeom prst="roundRect">
            <a:avLst/>
          </a:prstGeom>
          <a:solidFill>
            <a:srgbClr val="46A1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Zz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54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Rr</a:t>
            </a: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tter"/>
          <p:cNvSpPr txBox="1">
            <a:spLocks/>
          </p:cNvSpPr>
          <p:nvPr/>
        </p:nvSpPr>
        <p:spPr>
          <a:xfrm>
            <a:off x="1063373" y="201392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endParaRPr lang="en-GB" sz="30000" dirty="0"/>
          </a:p>
        </p:txBody>
      </p:sp>
      <p:sp>
        <p:nvSpPr>
          <p:cNvPr id="15" name="Letter"/>
          <p:cNvSpPr txBox="1">
            <a:spLocks/>
          </p:cNvSpPr>
          <p:nvPr/>
        </p:nvSpPr>
        <p:spPr>
          <a:xfrm>
            <a:off x="962230" y="1910825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R</a:t>
            </a:r>
          </a:p>
        </p:txBody>
      </p:sp>
      <p:sp>
        <p:nvSpPr>
          <p:cNvPr id="16" name="Start"/>
          <p:cNvSpPr/>
          <p:nvPr/>
        </p:nvSpPr>
        <p:spPr>
          <a:xfrm>
            <a:off x="1903701" y="230939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inish"/>
          <p:cNvSpPr/>
          <p:nvPr/>
        </p:nvSpPr>
        <p:spPr>
          <a:xfrm>
            <a:off x="3325894" y="479213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tter"/>
          <p:cNvSpPr txBox="1">
            <a:spLocks/>
          </p:cNvSpPr>
          <p:nvPr/>
        </p:nvSpPr>
        <p:spPr>
          <a:xfrm>
            <a:off x="3874379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r</a:t>
            </a:r>
          </a:p>
        </p:txBody>
      </p:sp>
      <p:sp>
        <p:nvSpPr>
          <p:cNvPr id="20" name="Start"/>
          <p:cNvSpPr/>
          <p:nvPr/>
        </p:nvSpPr>
        <p:spPr>
          <a:xfrm>
            <a:off x="5127355" y="329976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inish"/>
          <p:cNvSpPr/>
          <p:nvPr/>
        </p:nvSpPr>
        <p:spPr>
          <a:xfrm>
            <a:off x="6001061" y="334259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0" y="2137724"/>
            <a:ext cx="1291904" cy="12878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robot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43" y="647067"/>
            <a:ext cx="731275" cy="1255998"/>
          </a:xfrm>
          <a:prstGeom prst="rect">
            <a:avLst/>
          </a:prstGeom>
        </p:spPr>
      </p:pic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23" name="Pencil Trigg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3" b="46573"/>
          <a:stretch/>
        </p:blipFill>
        <p:spPr bwMode="auto">
          <a:xfrm>
            <a:off x="1918844" y="1182760"/>
            <a:ext cx="1361904" cy="137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2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-0.00035 0.07569 -0.0007 0.15162 -0.00087 0.22754 L 0.01285 0.06226 L 0.05035 0.01689 C 0.05295 0.01527 0.05538 0.01388 0.05781 0.01203 C 0.06042 0.01018 0.06024 0.00902 0.06319 0.00833 C 0.06632 0.00787 0.06944 0.00763 0.07239 0.00717 C 0.07951 0.00416 0.0743 0.00601 0.08906 0.00601 L 0.08906 0.00625 " pathEditMode="relative" rAng="0" ptsTypes="AAAAAAAAA">
                                      <p:cBhvr>
                                        <p:cTn id="6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0017 -3.7037E-6 C -0.00069 0.00371 -0.00173 0.00718 -0.00173 0.01111 C -0.00468 0.13334 0.00053 0.07547 -0.00347 0.11899 C -0.00381 0.12616 -0.00381 0.13357 -0.00434 0.14121 C -0.00434 0.14236 -0.00503 0.14306 -0.0052 0.14422 C -0.00555 0.15093 -0.00572 0.15764 -0.0059 0.16459 C -0.00642 0.17709 -0.00659 0.18959 -0.00677 0.20232 C -0.00711 0.21274 -0.00746 0.22269 -0.00764 0.23311 C -0.00885 0.28727 -0.00746 0.2625 -0.00937 0.29236 C -0.00902 0.30649 -0.00902 0.32107 -0.0085 0.33542 C -0.0085 0.33658 -0.00781 0.3375 -0.00764 0.33889 C -0.00729 0.3419 -0.01198 0.37894 -0.01164 0.38218 C -0.01198 0.37269 -0.00711 0.3294 -0.00764 0.32014 C -0.00764 0.31852 -0.00833 0.3176 -0.0085 0.31644 C -0.0106 0.2963 -0.00815 0.31065 -0.01006 0.29977 C -0.00989 0.2588 -0.00989 0.2176 -0.00937 0.17662 C -0.00902 0.14445 -0.00937 0.16899 -0.00764 0.15533 C -0.00659 0.14769 -0.00642 0.13866 -0.0059 0.13102 C -0.00572 0.09375 -0.00572 0.05602 -0.0052 0.01875 C -0.00503 0.01412 -0.00486 0.00996 -0.00434 0.00556 C -0.00434 0.00556 -0.00173 -0.00902 -0.00104 -0.01018 C 0.0007 -0.0125 0.00174 -0.01666 0.004 -0.01689 L 0.0198 -0.01875 C 0.02726 -0.02245 0.01945 -0.01898 0.03646 -0.02106 C 0.03785 -0.02129 0.03924 -0.02222 0.04063 -0.02245 C 0.04341 -0.02291 0.04619 -0.02314 0.04896 -0.02361 C 0.05122 -0.02384 0.05365 -0.0243 0.05573 -0.0243 C 0.05626 -0.0243 0.07014 -0.02314 0.0724 -0.02245 C 0.07327 -0.02199 0.07396 -0.02083 0.07501 -0.0199 C 0.07622 -0.01898 0.07691 -0.01759 0.0783 -0.01689 C 0.08004 -0.01597 0.08212 -0.0162 0.08403 -0.01574 C 0.08941 -0.01226 0.08612 -0.01365 0.09428 -0.01134 C 0.09532 -0.01088 0.09653 -0.01088 0.09757 -0.01018 C 0.09862 -0.00926 0.09966 -0.00833 0.10087 -0.00764 C 0.10191 -0.00717 0.10296 -0.00717 0.104 -0.00671 C 0.10504 -0.00648 0.10573 -0.00601 0.1066 -0.00578 C 0.10764 -0.00532 0.10869 -0.00509 0.1099 -0.00463 C 0.11823 -0.00115 0.11164 -0.00393 0.11823 -0.00023 C 0.1191 0.00024 0.12014 0.00047 0.12066 0.00093 C 0.13004 0.00718 0.12066 0.00116 0.12761 0.00764 C 0.12848 0.0088 0.12969 0.00926 0.13091 0.00996 C 0.13247 0.01135 0.13594 0.01436 0.13594 0.01482 C 0.13733 0.0176 0.13751 0.01829 0.13994 0.02107 C 0.14063 0.02199 0.14167 0.02246 0.14254 0.02338 C 0.14566 0.02755 0.14445 0.02755 0.14671 0.03195 C 0.14723 0.0338 0.14827 0.03519 0.14914 0.03658 C 0.14983 0.0375 0.15018 0.03889 0.15087 0.04005 C 0.15122 0.04514 0.15122 0.05024 0.15157 0.05533 C 0.15157 0.05672 0.15244 0.05764 0.15244 0.05903 C 0.15244 0.07593 0.15226 0.09306 0.15157 0.10973 C 0.15139 0.11227 0.15122 0.11436 0.15087 0.11667 C 0.15053 0.11783 0.14948 0.12315 0.14914 0.12454 C 0.14879 0.12547 0.14792 0.12639 0.1474 0.12755 C 0.14688 0.12986 0.14688 0.13218 0.14584 0.13449 C 0.14514 0.13565 0.14462 0.13658 0.1441 0.1375 C 0.14289 0.14074 0.14254 0.14422 0.14063 0.14676 C 0.13334 0.15625 0.14254 0.14375 0.13646 0.15348 C 0.13594 0.15463 0.1349 0.15533 0.13403 0.15649 C 0.13108 0.16111 0.13212 0.16389 0.12657 0.1676 L 0.12327 0.16991 C 0.12014 0.17639 0.12327 0.17107 0.1191 0.17431 C 0.11806 0.17524 0.11685 0.17686 0.1158 0.17778 C 0.11424 0.17894 0.11025 0.1794 0.10921 0.17986 C 0.10678 0.18125 0.10469 0.18357 0.10244 0.18449 L 0.09653 0.18658 C 0.09549 0.18681 0.09445 0.18704 0.09341 0.1875 C 0.08803 0.19028 0.09132 0.19051 0.0849 0.19213 C 0.08369 0.19236 0.08212 0.19283 0.08073 0.19306 C 0.07518 0.19445 0.07257 0.19375 0.06754 0.19561 C 0.0665 0.19584 0.06563 0.1963 0.06494 0.19676 C 0.06355 0.19699 0.06198 0.19723 0.06077 0.19769 C 0.05955 0.19792 0.05851 0.19861 0.0573 0.19861 C 0.05313 0.19931 0.04896 0.19954 0.0448 0.19977 L 0.02066 0.19861 C 0.01841 0.19861 0.01615 0.19815 0.01407 0.19769 C 0.01285 0.19723 0.00955 0.19676 0.01077 0.19676 C 0.01372 0.19676 0.01685 0.19723 0.0198 0.19769 C 0.02153 0.19838 0.02327 0.19885 0.02483 0.19977 C 0.0257 0.20047 0.02639 0.20186 0.02744 0.20232 C 0.02865 0.20278 0.03021 0.20278 0.0316 0.20324 C 0.03316 0.20463 0.03473 0.20649 0.03646 0.20787 C 0.03733 0.20834 0.0382 0.20834 0.03907 0.2088 C 0.04445 0.2125 0.03872 0.20926 0.0441 0.21459 C 0.0448 0.21482 0.04566 0.21482 0.04653 0.21528 C 0.0474 0.21598 0.0481 0.2169 0.04896 0.2176 C 0.05122 0.21945 0.05573 0.22199 0.05573 0.22223 C 0.06007 0.23056 0.05452 0.22037 0.06007 0.22871 C 0.06285 0.23334 0.06007 0.23125 0.06407 0.23542 C 0.06476 0.23635 0.0658 0.23704 0.0665 0.23774 C 0.06754 0.23866 0.06806 0.23982 0.0691 0.24098 C 0.07257 0.24491 0.07084 0.24121 0.07396 0.24653 C 0.07466 0.24746 0.07518 0.24908 0.0757 0.25 C 0.07639 0.25093 0.07744 0.25186 0.0783 0.25324 C 0.08195 0.25903 0.07935 0.25649 0.08403 0.26227 C 0.08941 0.26852 0.0882 0.26366 0.0948 0.27547 C 0.09566 0.27686 0.09653 0.27848 0.09757 0.2801 C 0.09792 0.28079 0.09827 0.28218 0.09896 0.28311 C 0.1007 0.28519 0.10244 0.28635 0.104 0.2875 C 0.1073 0.29074 0.10869 0.29167 0.11164 0.29676 C 0.11251 0.29815 0.11303 0.29954 0.11407 0.30093 C 0.11476 0.30232 0.1158 0.30324 0.11667 0.3044 C 0.11719 0.30556 0.11737 0.30741 0.11823 0.30903 C 0.1191 0.31042 0.12049 0.31158 0.12153 0.3132 C 0.1224 0.31482 0.12327 0.31621 0.12414 0.3176 C 0.12535 0.31968 0.12587 0.32246 0.12761 0.32431 C 0.13126 0.3294 0.12882 0.32686 0.13507 0.33218 L 0.13733 0.33426 C 0.13803 0.33542 0.13837 0.33681 0.13924 0.3375 C 0.13994 0.33889 0.1415 0.33912 0.14254 0.34005 C 0.14341 0.34051 0.1441 0.34121 0.1448 0.34213 C 0.14584 0.34306 0.14653 0.34468 0.1474 0.34561 C 0.15139 0.34954 0.15226 0.34908 0.15573 0.35324 C 0.16094 0.35903 0.1573 0.35649 0.16094 0.3588 " pathEditMode="relative" rAng="0" ptsTypes="AAAAAAAAAAAAAAAAAAAAAAAAAAAAAAAAAAAAAAAAAAAAAAAAAAAAAAAAAAAAAAAAAAAAAAAAAAAAAAAAAAAAAAAAAAAAAAAAAAAAAAAAAAAAAAAAAA">
                                      <p:cBhvr>
                                        <p:cTn id="11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Ss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tter"/>
          <p:cNvSpPr txBox="1">
            <a:spLocks/>
          </p:cNvSpPr>
          <p:nvPr/>
        </p:nvSpPr>
        <p:spPr>
          <a:xfrm>
            <a:off x="1063373" y="201392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endParaRPr lang="en-GB" sz="30000" dirty="0"/>
          </a:p>
        </p:txBody>
      </p:sp>
      <p:sp>
        <p:nvSpPr>
          <p:cNvPr id="22" name="Letter"/>
          <p:cNvSpPr txBox="1">
            <a:spLocks/>
          </p:cNvSpPr>
          <p:nvPr/>
        </p:nvSpPr>
        <p:spPr>
          <a:xfrm>
            <a:off x="1001274" y="191867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3000" b="0" dirty="0">
                <a:latin typeface="+mn-lt"/>
                <a:ea typeface="Tuffy" panose="020B0603060100000000" pitchFamily="34" charset="0"/>
              </a:rPr>
              <a:t>S</a:t>
            </a:r>
          </a:p>
        </p:txBody>
      </p:sp>
      <p:sp>
        <p:nvSpPr>
          <p:cNvPr id="23" name="Start"/>
          <p:cNvSpPr/>
          <p:nvPr/>
        </p:nvSpPr>
        <p:spPr>
          <a:xfrm>
            <a:off x="3250912" y="251077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inish"/>
          <p:cNvSpPr/>
          <p:nvPr/>
        </p:nvSpPr>
        <p:spPr>
          <a:xfrm>
            <a:off x="1747182" y="447855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tter"/>
          <p:cNvSpPr txBox="1">
            <a:spLocks/>
          </p:cNvSpPr>
          <p:nvPr/>
        </p:nvSpPr>
        <p:spPr>
          <a:xfrm>
            <a:off x="3666454" y="205711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s</a:t>
            </a:r>
          </a:p>
        </p:txBody>
      </p:sp>
      <p:sp>
        <p:nvSpPr>
          <p:cNvPr id="28" name="Start"/>
          <p:cNvSpPr/>
          <p:nvPr/>
        </p:nvSpPr>
        <p:spPr>
          <a:xfrm>
            <a:off x="5715686" y="341347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inish"/>
          <p:cNvSpPr/>
          <p:nvPr/>
        </p:nvSpPr>
        <p:spPr>
          <a:xfrm>
            <a:off x="4713555" y="468349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81" y="2297151"/>
            <a:ext cx="1291904" cy="12878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94" y="766243"/>
            <a:ext cx="1169945" cy="1133711"/>
          </a:xfrm>
          <a:prstGeom prst="rect">
            <a:avLst/>
          </a:prstGeom>
        </p:spPr>
      </p:pic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18" name="Pencil Trigg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0" b="45098"/>
          <a:stretch/>
        </p:blipFill>
        <p:spPr bwMode="auto">
          <a:xfrm>
            <a:off x="3255131" y="1363419"/>
            <a:ext cx="1412478" cy="140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5608 -0.01828 C -0.0592 -0.01805 -0.06215 -0.01782 -0.06528 -0.01713 C -0.06806 -0.01666 -0.06823 -0.01551 -0.07083 -0.01342 C -0.07188 -0.0125 -0.07309 -0.0118 -0.07448 -0.01111 C -0.07622 -0.01018 -0.07813 -0.00949 -0.07986 -0.00856 L -0.08264 -0.0074 C -0.08733 0.00162 -0.08142 -0.00949 -0.08733 -3.7037E-6 C -0.09115 0.00602 -0.08681 0.00162 -0.09184 0.00602 C -0.09254 0.00857 -0.09323 0.01088 -0.09375 0.01343 C -0.0941 0.01505 -0.0941 0.01667 -0.09462 0.01829 C -0.09514 0.01968 -0.09601 0.02061 -0.09653 0.02199 C -0.09688 0.02315 -0.09705 0.02431 -0.0974 0.0257 C -0.09688 0.03797 -0.0974 0.04468 -0.09549 0.05486 C -0.09531 0.05625 -0.09514 0.05741 -0.09462 0.05857 C -0.0941 0.05996 -0.09323 0.06088 -0.09271 0.06227 C -0.0908 0.06736 -0.09358 0.06528 -0.08906 0.06713 C -0.08785 0.06829 -0.08681 0.06991 -0.08542 0.07084 C -0.08438 0.07153 -0.08177 0.07199 -0.08177 0.07223 L -0.00833 0.12084 C -0.00712 0.12408 -0.00573 0.12732 -0.00469 0.13079 C -0.0033 0.13496 -0.00278 0.13866 -0.00191 0.14283 C -0.0026 0.16111 -0.00122 0.16389 -0.00382 0.17593 C -0.00399 0.17709 -0.00417 0.17848 -0.00469 0.17963 C -0.00521 0.18079 -0.00608 0.18195 -0.0066 0.18334 C -0.00695 0.18449 -0.00695 0.18588 -0.00747 0.18681 C -0.00816 0.18843 -0.00938 0.18936 -0.01024 0.19051 C -0.01094 0.19167 -0.01129 0.19329 -0.01198 0.19422 C -0.01372 0.19653 -0.01528 0.19699 -0.01754 0.19792 C -0.0184 0.19908 -0.01927 0.20047 -0.02031 0.20162 C -0.02465 0.20579 -0.02274 0.20255 -0.02674 0.20533 C -0.02778 0.20579 -0.0283 0.20741 -0.02951 0.20764 C -0.03559 0.20903 -0.04097 0.2088 -0.04688 0.2088 L -0.1184 0.17848 " pathEditMode="relative" rAng="0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48148E-6 L -1.38778E-17 -1.48148E-6 C -0.00208 -0.00208 -0.00417 -0.00486 -0.0066 -0.00648 C -0.00816 -0.00764 -0.0099 -0.0081 -0.01163 -0.00879 L -0.01406 -0.00995 C -0.01493 -0.01111 -0.01563 -0.0125 -0.01667 -0.01319 C -0.01753 -0.01412 -0.01892 -0.01389 -0.01997 -0.01435 C -0.02083 -0.01458 -0.02153 -0.01504 -0.0224 -0.01551 C -0.02361 -0.01666 -0.02448 -0.01805 -0.02569 -0.01875 C -0.02674 -0.01944 -0.02795 -0.01944 -0.02917 -0.01991 C -0.02986 -0.02014 -0.03073 -0.0206 -0.0316 -0.02106 C -0.03264 -0.02153 -0.03385 -0.02176 -0.0349 -0.02222 C -0.03663 -0.02291 -0.03837 -0.02338 -0.03993 -0.0243 C -0.04097 -0.025 -0.04201 -0.02616 -0.04323 -0.02662 C -0.04601 -0.02754 -0.04878 -0.02801 -0.05156 -0.0287 C -0.05295 -0.02916 -0.05434 -0.0294 -0.05573 -0.02986 C -0.0566 -0.03032 -0.05747 -0.03079 -0.05833 -0.03102 C -0.06042 -0.03148 -0.06267 -0.03171 -0.06493 -0.03217 C -0.07622 -0.03727 -0.06823 -0.03449 -0.08993 -0.03333 C -0.09184 -0.03264 -0.09705 -0.03102 -0.09826 -0.02986 C -0.09983 -0.02847 -0.10139 -0.02639 -0.1033 -0.02546 C -0.10781 -0.02338 -0.10365 -0.02569 -0.10816 -0.02222 C -0.10938 -0.02129 -0.11042 -0.02083 -0.11163 -0.01991 C -0.11372 -0.01829 -0.11736 -0.01528 -0.1191 -0.01204 C -0.11979 -0.01088 -0.11997 -0.00903 -0.12066 -0.00764 C -0.12292 -0.0037 -0.12309 -0.00509 -0.12569 -0.00208 C -0.12656 -0.00116 -0.12743 -1.48148E-6 -0.1283 0.00116 C -0.12951 0.00324 -0.1309 0.00671 -0.1316 0.00903 C -0.13194 0.00996 -0.13194 0.01134 -0.13247 0.01227 C -0.13472 0.01875 -0.13351 0.01227 -0.13576 0.02014 C -0.13646 0.02269 -0.13681 0.02755 -0.13733 0.03009 C -0.13906 0.03796 -0.13889 0.03472 -0.13993 0.04121 C -0.14045 0.04514 -0.14115 0.05185 -0.14149 0.05556 C -0.14132 0.06343 -0.14115 0.0713 -0.1408 0.07894 C -0.14063 0.08009 -0.14028 0.08125 -0.13993 0.08218 C -0.13941 0.08357 -0.13872 0.08449 -0.13819 0.08565 C -0.13802 0.08704 -0.13785 0.08866 -0.13733 0.09005 C -0.13646 0.09236 -0.13524 0.09445 -0.13403 0.09676 C -0.13351 0.09792 -0.13264 0.09884 -0.13247 0.1 C -0.13212 0.10116 -0.13212 0.10255 -0.1316 0.10347 C -0.1309 0.1044 -0.12986 0.10486 -0.12899 0.10556 C -0.12795 0.10695 -0.12691 0.1088 -0.12569 0.10996 C -0.12413 0.11181 -0.12222 0.11273 -0.12066 0.11459 C -0.11997 0.11551 -0.1191 0.1169 -0.11823 0.11783 C -0.11771 0.11852 -0.11354 0.12269 -0.11233 0.12338 C -0.11111 0.12431 -0.10972 0.125 -0.10816 0.1257 C -0.10694 0.12616 -0.10538 0.12616 -0.10399 0.12662 C -0.1026 0.12732 -0.10139 0.12824 -0.09983 0.12894 C -0.09826 0.12986 -0.09653 0.13033 -0.09497 0.13125 C -0.0941 0.13148 -0.09306 0.13171 -0.09236 0.13218 C -0.0908 0.1338 -0.08941 0.13611 -0.08733 0.13681 C -0.08576 0.13727 -0.08333 0.13796 -0.0816 0.13889 C -0.08038 0.13959 -0.07951 0.14074 -0.0783 0.14121 C -0.07344 0.14306 -0.07396 0.14144 -0.06997 0.14329 C -0.06875 0.14398 -0.06771 0.14491 -0.06667 0.1456 C -0.06493 0.14653 -0.06302 0.14653 -0.06163 0.14792 C -0.0599 0.14931 -0.05851 0.15139 -0.0566 0.15232 L -0.05156 0.1544 C -0.04427 0.16181 -0.05226 0.15486 -0.04497 0.15903 C -0.04392 0.15949 -0.0434 0.16065 -0.04236 0.16111 C -0.04167 0.16158 -0.0408 0.16181 -0.03993 0.16227 C -0.03351 0.16667 -0.04115 0.16273 -0.0349 0.16551 C -0.03385 0.16713 -0.03281 0.16875 -0.0316 0.17014 C -0.03003 0.17176 -0.0283 0.17292 -0.02656 0.17454 C -0.02569 0.17523 -0.02483 0.1757 -0.02413 0.17662 C -0.02326 0.17778 -0.02257 0.17917 -0.02153 0.18009 C -0.02066 0.18102 -0.01927 0.18148 -0.01823 0.18218 C -0.01319 0.18634 -0.01649 0.18449 -0.0125 0.18889 C -0.01163 0.18982 -0.01076 0.19051 -0.0099 0.19121 C -0.00851 0.19398 -0.00747 0.1956 -0.0066 0.19884 C -0.00625 0.20046 -0.00625 0.20185 -0.00573 0.20347 C -0.00538 0.20486 -0.00451 0.20625 -0.00417 0.20787 C -0.00347 0.20996 -0.00295 0.21227 -0.00243 0.21459 C -0.00208 0.21551 -0.00208 0.2169 -0.00156 0.21783 C 0.00139 0.22384 0.00139 0.22269 0.0026 0.22778 C 0.00295 0.2294 0.00312 0.23079 0.00347 0.23218 C 0.00312 0.24121 0.00295 0.25 0.0026 0.25903 C 0.00226 0.26366 0.00156 0.26574 0.00087 0.27014 C 0.00052 0.27199 0.00035 0.27384 -1.38778E-17 0.2757 C -0.00035 0.27778 -0.00069 0.28033 -0.00156 0.28218 C -0.00278 0.28449 -0.00434 0.28634 -0.00486 0.28889 C -0.00608 0.29352 -0.00503 0.29167 -0.00833 0.29445 C -0.01233 0.30278 -0.00712 0.29259 -0.0125 0.30116 C -0.01302 0.30209 -0.01337 0.30347 -0.01406 0.3044 C -0.01476 0.30533 -0.0158 0.30579 -0.01667 0.30671 C -0.01753 0.30764 -0.01806 0.30926 -0.0191 0.30996 C -0.01979 0.31065 -0.02083 0.31065 -0.02153 0.31111 L -0.02917 0.31783 C -0.02986 0.31852 -0.03073 0.31968 -0.0316 0.32014 L -0.03906 0.32338 C -0.03993 0.32384 -0.0408 0.32408 -0.04167 0.32454 C -0.04965 0.32709 -0.03958 0.32384 -0.04913 0.32662 C -0.05017 0.32709 -0.05139 0.32755 -0.05243 0.32778 C -0.05417 0.32824 -0.05573 0.32847 -0.05747 0.32894 C -0.05833 0.32917 -0.05903 0.32986 -0.0599 0.33009 C -0.06181 0.33056 -0.06389 0.33079 -0.0658 0.33125 C -0.07743 0.33079 -0.08906 0.33079 -0.10069 0.33009 C -0.10156 0.32986 -0.10243 0.32917 -0.1033 0.32894 C -0.10434 0.32847 -0.10538 0.32824 -0.1066 0.32778 C -0.10816 0.32639 -0.10955 0.32408 -0.11163 0.32338 C -0.1158 0.32199 -0.11389 0.32269 -0.11736 0.32107 C -0.11788 0.32014 -0.11823 0.31875 -0.1191 0.31783 C -0.11979 0.31713 -0.12083 0.31713 -0.12153 0.31667 C -0.12274 0.31597 -0.12378 0.31528 -0.12483 0.31459 C -0.12569 0.31389 -0.12656 0.31273 -0.12743 0.31227 C -0.12813 0.31181 -0.12917 0.31158 -0.12986 0.31111 C -0.13594 0.30718 -0.12778 0.30949 -0.13906 0.3044 L -0.14653 0.30116 C -0.1474 0.3007 -0.14826 0.3007 -0.14913 0.3 C -0.15156 0.29769 -0.15191 0.29722 -0.15486 0.2956 C -0.15573 0.29514 -0.1566 0.29514 -0.15747 0.29445 C -0.1592 0.29329 -0.16233 0.29005 -0.16233 0.29005 C -0.16441 0.28611 -0.16302 0.28681 -0.16563 0.28681 " pathEditMode="relative" ptsTypes="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Tt</a:t>
            </a: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tter"/>
          <p:cNvSpPr txBox="1">
            <a:spLocks/>
          </p:cNvSpPr>
          <p:nvPr/>
        </p:nvSpPr>
        <p:spPr>
          <a:xfrm>
            <a:off x="1063373" y="201392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endParaRPr lang="en-GB" sz="30000" dirty="0"/>
          </a:p>
        </p:txBody>
      </p:sp>
      <p:sp>
        <p:nvSpPr>
          <p:cNvPr id="22" name="Letter"/>
          <p:cNvSpPr txBox="1">
            <a:spLocks/>
          </p:cNvSpPr>
          <p:nvPr/>
        </p:nvSpPr>
        <p:spPr>
          <a:xfrm>
            <a:off x="879456" y="19123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T</a:t>
            </a:r>
          </a:p>
        </p:txBody>
      </p:sp>
      <p:sp>
        <p:nvSpPr>
          <p:cNvPr id="23" name="Start"/>
          <p:cNvSpPr/>
          <p:nvPr/>
        </p:nvSpPr>
        <p:spPr>
          <a:xfrm>
            <a:off x="2448311" y="229502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inish"/>
          <p:cNvSpPr/>
          <p:nvPr/>
        </p:nvSpPr>
        <p:spPr>
          <a:xfrm>
            <a:off x="3436214" y="229502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46" y="1143463"/>
            <a:ext cx="1291904" cy="1287878"/>
          </a:xfrm>
          <a:prstGeom prst="rect">
            <a:avLst/>
          </a:prstGeom>
        </p:spPr>
      </p:pic>
      <p:sp>
        <p:nvSpPr>
          <p:cNvPr id="27" name="Letter"/>
          <p:cNvSpPr txBox="1">
            <a:spLocks/>
          </p:cNvSpPr>
          <p:nvPr/>
        </p:nvSpPr>
        <p:spPr>
          <a:xfrm>
            <a:off x="3603610" y="1782731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0" b="0" dirty="0">
                <a:latin typeface="Twinkl" pitchFamily="2" charset="0"/>
              </a:rPr>
              <a:t>t</a:t>
            </a:r>
          </a:p>
        </p:txBody>
      </p:sp>
      <p:sp>
        <p:nvSpPr>
          <p:cNvPr id="28" name="Start"/>
          <p:cNvSpPr/>
          <p:nvPr/>
        </p:nvSpPr>
        <p:spPr>
          <a:xfrm>
            <a:off x="5041411" y="229502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inish"/>
          <p:cNvSpPr/>
          <p:nvPr/>
        </p:nvSpPr>
        <p:spPr>
          <a:xfrm>
            <a:off x="5715077" y="287329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25" y="1146194"/>
            <a:ext cx="1291904" cy="12878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tiger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11" y="1080594"/>
            <a:ext cx="1485112" cy="734174"/>
          </a:xfrm>
          <a:prstGeom prst="rect">
            <a:avLst/>
          </a:prstGeom>
        </p:spPr>
      </p:pic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1.48148E-6 L 8.05556E-6 1.48148E-6 C -0.00034 0.0456 -0.00034 0.0912 -0.00086 0.1368 C -0.00086 0.14004 -0.00156 0.14328 -0.00173 0.14676 C -0.00208 0.15926 -0.00225 0.17199 -0.0026 0.18449 C -0.00225 0.19189 -0.00208 0.1993 -0.00173 0.20671 C -0.00104 0.21805 -0.00034 0.22453 0.00087 0.23449 C 0.00053 0.28078 0.00053 0.32708 8.05556E-6 0.37338 C 8.05556E-6 0.37453 8.05556E-6 0.37662 -0.00086 0.37685 C -0.0092 0.37754 -0.01753 0.37592 -0.02586 0.37569 C -0.0276 0.37523 -0.02916 0.37477 -0.0309 0.37453 C -0.03315 0.37407 -0.03541 0.37384 -0.03749 0.37338 C -0.04097 0.37268 -0.04444 0.37268 -0.04756 0.37129 C -0.0493 0.37037 -0.05104 0.37037 -0.0526 0.36898 C -0.05347 0.36828 -0.05433 0.36759 -0.05503 0.36666 C -0.0559 0.36574 -0.05659 0.36412 -0.05763 0.36342 C -0.0585 0.36273 -0.05972 0.36273 -0.06093 0.36227 C -0.0618 0.36157 -0.06249 0.36088 -0.06336 0.36018 C -0.0644 0.35926 -0.06562 0.35879 -0.06666 0.35787 C -0.06822 0.35648 -0.06944 0.35486 -0.07083 0.35347 C -0.07222 0.35208 -0.07378 0.35139 -0.07499 0.35 C -0.07968 0.34537 -0.07552 0.34722 -0.0809 0.34004 C -0.08385 0.33611 -0.08437 0.33588 -0.0868 0.33125 C -0.09183 0.32106 -0.08749 0.32963 -0.0901 0.32222 C -0.09114 0.31921 -0.09236 0.31643 -0.0934 0.31342 C -0.09374 0.31227 -0.09392 0.31111 -0.09427 0.31018 C -0.09496 0.3081 -0.096 0.30648 -0.0967 0.30463 C -0.10017 0.29537 -0.09444 0.3074 -0.0993 0.29791 C -0.10156 0.28518 -0.09826 0.30092 -0.10173 0.29004 C -0.10295 0.28611 -0.10381 0.28194 -0.10503 0.27777 C -0.10555 0.27639 -0.10624 0.275 -0.10677 0.27338 C -0.10746 0.27129 -0.10781 0.26898 -0.10833 0.26666 L -0.1092 0.26342 C -0.10954 0.26227 -0.10972 0.26111 -0.11006 0.26018 C -0.11058 0.25833 -0.11111 0.25625 -0.1118 0.25463 C -0.11232 0.25301 -0.11302 0.25162 -0.11336 0.25 C -0.11406 0.24791 -0.11458 0.2456 -0.1151 0.24352 C -0.11545 0.24236 -0.11545 0.2412 -0.11597 0.24004 L -0.1184 0.23449 C -0.11892 0.23078 -0.11927 0.22708 -0.12013 0.22338 C -0.12031 0.22222 -0.12048 0.22106 -0.121 0.22014 C -0.12135 0.21898 -0.12204 0.21782 -0.12256 0.21666 C -0.12291 0.21481 -0.12291 0.21296 -0.12343 0.21111 C -0.12378 0.20972 -0.12465 0.20833 -0.12517 0.20671 C -0.12552 0.20578 -0.12569 0.20463 -0.12586 0.20347 C -0.12638 0.19861 -0.12743 0.18865 -0.12847 0.18449 L -0.12933 0.18125 C -0.12951 0.1787 -0.12968 0.17592 -0.13003 0.17338 C -0.1302 0.17222 -0.13072 0.17129 -0.1309 0.17014 C -0.13124 0.16852 -0.13142 0.16713 -0.13177 0.16574 C -0.13194 0.16458 -0.13229 0.16342 -0.13263 0.16227 C -0.13385 0.15625 -0.13315 0.15856 -0.1342 0.15115 C -0.13576 0.14074 -0.13437 0.15185 -0.13593 0.14352 C -0.13628 0.14166 -0.13645 0.13981 -0.1368 0.13796 C -0.13697 0.13634 -0.13732 0.13495 -0.13767 0.13333 C -0.13923 0.12291 -0.13767 0.13009 -0.13923 0.11782 C -0.14062 0.1074 -0.13975 0.12014 -0.14097 0.10787 C -0.14253 0.09213 -0.14045 0.10162 -0.1434 0.09004 C -0.14374 0.0875 -0.14392 0.08495 -0.14427 0.0824 C -0.14444 0.08032 -0.14496 0.0787 -0.14513 0.07685 C -0.14704 0.05717 -0.14496 0.07268 -0.1467 0.06018 C -0.14513 -0.01204 -0.14913 0.03634 -0.14513 0.01782 C -0.14409 0.01273 -0.14479 0.01365 -0.14253 0.00902 C -0.14149 0.00671 -0.14097 0.0037 -0.13923 0.00231 C -0.13836 0.00162 -0.13749 0.00092 -0.1368 1.48148E-6 C -0.13593 -0.00093 -0.13524 -0.00232 -0.1342 -0.00324 C -0.13281 -0.00486 -0.12916 -0.00764 -0.1276 -0.00764 C -0.09045 -0.0088 -0.05312 -0.00834 -0.01597 -0.0088 C -0.00833 -0.00926 -0.00086 -0.00926 0.0066 -0.00996 C 0.00799 -0.00996 0.00938 -0.01088 0.01077 -0.01111 C 0.02657 -0.01181 0.04254 -0.01181 0.05834 -0.01204 C 0.07379 -0.01181 0.08942 -0.01204 0.10504 -0.01111 C 0.10678 -0.01088 0.11007 -0.0088 0.11007 -0.0088 " pathEditMode="relative" ptsTypes="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3.88889E-6 -2.59259E-6 C 0.00035 0.00347 0.00052 0.00718 0.00087 0.01088 C 0.00122 0.01297 0.00191 0.01505 0.00191 0.01713 C 0.00191 0.02894 0.00139 0.04074 0.00087 0.05255 C 0.00052 0.06181 -0.00087 0.08056 -0.00087 0.08056 C -0.00139 0.09722 -0.00243 0.13449 -0.00278 0.15047 C -0.00312 0.1669 -0.00174 0.1956 -0.00451 0.21644 C -0.00486 0.21806 -0.00521 0.21968 -0.00556 0.2213 C -0.00573 0.23125 -0.00642 0.24097 -0.00642 0.2507 C -0.00642 0.29514 -0.00833 0.28357 -0.00451 0.30324 C -0.00312 0.33959 -0.00521 0.31783 -0.00278 0.33264 C -0.00243 0.33449 -0.00174 0.34028 -0.00087 0.34236 C 0.00017 0.34514 0.00156 0.34746 0.00278 0.34977 C 0.00451 0.35324 0.00451 0.35417 0.00729 0.35602 C 0.01389 0.35972 0.01667 0.3588 0.02483 0.35972 C 0.02934 0.35926 0.03403 0.35903 0.03854 0.35834 C 0.04063 0.3581 0.04288 0.35764 0.04497 0.35718 L 0.05226 0.35602 C 0.05347 0.35509 0.05486 0.3544 0.0559 0.35347 C 0.05729 0.35232 0.05833 0.3507 0.05955 0.34977 C 0.06181 0.34838 0.06615 0.34699 0.06875 0.34607 C 0.06979 0.34537 0.07066 0.34468 0.07153 0.34375 C 0.07257 0.34259 0.07326 0.34097 0.07431 0.34005 C 0.07535 0.33912 0.07674 0.33912 0.07795 0.33889 C 0.07882 0.33797 0.07969 0.33704 0.08073 0.33634 C 0.08247 0.33542 0.08629 0.3338 0.08629 0.3338 C 0.08681 0.33218 0.08733 0.33056 0.08802 0.32894 C 0.08854 0.32778 0.08941 0.32662 0.08993 0.32523 C 0.09063 0.32292 0.09063 0.32014 0.09167 0.31806 C 0.09236 0.31667 0.09306 0.31574 0.09358 0.31435 C 0.09427 0.3125 0.09514 0.30741 0.09549 0.30579 C 0.09514 0.30209 0.09531 0.29838 0.09444 0.29468 C 0.0934 0.29028 0.08872 0.28704 0.08629 0.28496 C 0.08524 0.28426 0.08455 0.2831 0.08351 0.28241 C 0.08264 0.28218 0.0816 0.28172 0.08073 0.28125 C 0.07813 0.27986 0.07656 0.27847 0.07431 0.27639 C 0.07188 0.27408 0.06979 0.27084 0.06701 0.26898 C 0.0658 0.26829 0.06441 0.26759 0.06337 0.26667 C 0.06233 0.26551 0.06163 0.26389 0.06059 0.26297 C 0.05972 0.26227 0.05868 0.26227 0.05781 0.26181 C 0.05625 0.26065 0.05469 0.25949 0.0533 0.2581 C 0.05191 0.25672 0.05104 0.2544 0.04948 0.25324 C 0.04826 0.25185 0.04653 0.25162 0.04497 0.2507 C 0.04375 0.25 0.04254 0.24908 0.04132 0.24815 C 0.04045 0.24769 0.03941 0.24769 0.03854 0.24699 C 0.0375 0.2463 0.03681 0.24514 0.03576 0.24468 C 0.0349 0.24398 0.03403 0.24375 0.03299 0.24329 C 0.03142 0.24259 0.02986 0.2419 0.02847 0.24097 C 0.02743 0.24028 0.02674 0.23889 0.02569 0.23843 C 0.02396 0.23773 0.02205 0.23773 0.02014 0.23727 C 0.01892 0.23634 0.01788 0.23542 0.01649 0.23472 C 0.01476 0.2338 0.01111 0.23241 0.01111 0.23241 C -0.00226 0.21898 0.01441 0.23496 0.00469 0.22755 C 0.0033 0.22639 0.00226 0.22477 0.00087 0.22384 C -0.00677 0.21736 0.00069 0.22431 -0.00556 0.22014 C -0.00712 0.21898 -0.00851 0.21736 -0.01007 0.21644 C -0.01944 0.21065 -0.01181 0.21713 -0.02014 0.21158 C -0.025 0.20834 -0.02066 0.20949 -0.02656 0.20672 C -0.02865 0.20556 -0.0309 0.20533 -0.03299 0.20417 C -0.03594 0.20278 -0.04496 0.1956 -0.0467 0.19445 C -0.05035 0.1919 -0.05486 0.19097 -0.05781 0.18704 L -0.06319 0.17986 C -0.06424 0.17847 -0.06528 0.17755 -0.06597 0.17616 C -0.07448 0.15926 -0.06562 0.17662 -0.0724 0.16389 C -0.07309 0.16273 -0.07361 0.16134 -0.07431 0.16019 C -0.075 0.1588 -0.07604 0.15764 -0.07708 0.15648 C -0.07726 0.15533 -0.0776 0.15394 -0.07795 0.15278 C -0.07934 0.14838 -0.07969 0.14792 -0.0816 0.14422 C -0.08351 0.13357 -0.08108 0.14514 -0.08437 0.13449 C -0.08698 0.12593 -0.08542 0.1294 -0.08715 0.12222 C -0.08767 0.11968 -0.08837 0.11736 -0.08889 0.11482 L -0.08976 0.11134 C -0.08958 0.10672 -0.09028 0.10185 -0.08889 0.09769 C -0.08854 0.09676 -0.08281 0.09167 -0.08073 0.09167 C -0.06302 0.09097 -0.04514 0.09074 -0.02743 0.09051 C -0.02292 0.09005 -0.01823 0.08982 -0.01371 0.08912 C -0.0125 0.08912 -0.01128 0.0882 -0.01007 0.08797 C -0.00573 0.08727 -0.00156 0.08727 0.00278 0.08681 C 0.02674 0.08403 -0.0125 0.08727 0.02847 0.08426 C 0.03056 0.0838 0.03264 0.0831 0.0349 0.0831 C 0.07726 0.08102 0.06632 0.09491 0.07708 0.08056 " pathEditMode="relative" ptsTypes="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Uu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tter"/>
          <p:cNvSpPr txBox="1">
            <a:spLocks/>
          </p:cNvSpPr>
          <p:nvPr/>
        </p:nvSpPr>
        <p:spPr>
          <a:xfrm>
            <a:off x="1063373" y="201392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endParaRPr lang="en-GB" sz="30000" dirty="0"/>
          </a:p>
        </p:txBody>
      </p:sp>
      <p:sp>
        <p:nvSpPr>
          <p:cNvPr id="15" name="Letter"/>
          <p:cNvSpPr txBox="1">
            <a:spLocks/>
          </p:cNvSpPr>
          <p:nvPr/>
        </p:nvSpPr>
        <p:spPr>
          <a:xfrm>
            <a:off x="936432" y="1896691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U</a:t>
            </a:r>
          </a:p>
        </p:txBody>
      </p:sp>
      <p:sp>
        <p:nvSpPr>
          <p:cNvPr id="16" name="Start"/>
          <p:cNvSpPr/>
          <p:nvPr/>
        </p:nvSpPr>
        <p:spPr>
          <a:xfrm>
            <a:off x="1639888" y="228062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inish"/>
          <p:cNvSpPr/>
          <p:nvPr/>
        </p:nvSpPr>
        <p:spPr>
          <a:xfrm>
            <a:off x="3410402" y="229173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31" y="1129691"/>
            <a:ext cx="1291904" cy="1287878"/>
          </a:xfrm>
          <a:prstGeom prst="rect">
            <a:avLst/>
          </a:prstGeom>
        </p:spPr>
      </p:pic>
      <p:sp>
        <p:nvSpPr>
          <p:cNvPr id="19" name="Letter"/>
          <p:cNvSpPr txBox="1">
            <a:spLocks/>
          </p:cNvSpPr>
          <p:nvPr/>
        </p:nvSpPr>
        <p:spPr>
          <a:xfrm>
            <a:off x="3945416" y="203956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u</a:t>
            </a:r>
          </a:p>
        </p:txBody>
      </p:sp>
      <p:sp>
        <p:nvSpPr>
          <p:cNvPr id="20" name="Start"/>
          <p:cNvSpPr/>
          <p:nvPr/>
        </p:nvSpPr>
        <p:spPr>
          <a:xfrm>
            <a:off x="4895743" y="330903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inish"/>
          <p:cNvSpPr/>
          <p:nvPr/>
        </p:nvSpPr>
        <p:spPr>
          <a:xfrm>
            <a:off x="6403234" y="477698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89" y="2152483"/>
            <a:ext cx="1291904" cy="12878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umbrella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07" y="647067"/>
            <a:ext cx="1326679" cy="1168153"/>
          </a:xfrm>
          <a:prstGeom prst="rect">
            <a:avLst/>
          </a:prstGeom>
        </p:spPr>
      </p:pic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00278 0.27917 L 0.03507 0.34538 L 0.09479 0.36181 L 0.15764 0.33473 L 0.18785 0.26158 L 0.19219 -0.00115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C 0.00018 0.06875 0.00052 0.13773 0.00087 0.20671 C 0.00226 0.20926 0.00348 0.2125 0.00521 0.21505 C 0.00764 0.21805 0.01268 0.21805 0.01546 0.21875 C 0.01632 0.21944 0.01719 0.22106 0.01806 0.2213 C 0.02414 0.22361 0.02761 0.22222 0.03368 0.2213 C 0.03629 0.22106 0.03872 0.2206 0.04115 0.22014 C 0.05486 0.2169 0.03664 0.2206 0.0474 0.21736 C 0.05452 0.21551 0.05209 0.21713 0.05747 0.21505 C 0.05955 0.21435 0.06164 0.21389 0.0632 0.2125 C 0.0665 0.20949 0.06493 0.21065 0.06789 0.2088 L 0.11007 0.17222 C 0.11025 0.16852 0.11007 0.16481 0.11094 0.16134 C 0.11146 0.15787 0.11389 0.15509 0.11441 0.15162 C 0.11563 0.14514 0.11476 0.14792 0.11719 0.14282 C 0.11858 0.13565 0.11771 0.13958 0.12014 0.13079 C 0.12032 0.1294 0.12066 0.12824 0.12101 0.12685 C 0.12118 0.12569 0.12153 0.12454 0.12188 0.12315 C 0.12309 0.03981 0.12205 0.06273 0.12205 0.00116 L 0.11927 0.22384 L 0.13646 0.23125 C 0.15209 0.22963 0.14584 0.23171 0.15591 0.22755 L 0.16129 0.225 C 0.16424 0.22361 0.16407 0.225 0.16407 0.22245 L 0.16302 0.2213 " pathEditMode="relative" rAng="0" ptsTypes="AAAAAAAAAAAAAAAAAAAAAAAAA">
                                      <p:cBhvr>
                                        <p:cTn id="1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Vv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tter"/>
          <p:cNvSpPr txBox="1">
            <a:spLocks/>
          </p:cNvSpPr>
          <p:nvPr/>
        </p:nvSpPr>
        <p:spPr>
          <a:xfrm>
            <a:off x="1063373" y="201392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endParaRPr lang="en-GB" sz="30000" dirty="0"/>
          </a:p>
        </p:txBody>
      </p:sp>
      <p:sp>
        <p:nvSpPr>
          <p:cNvPr id="22" name="Letter"/>
          <p:cNvSpPr txBox="1">
            <a:spLocks/>
          </p:cNvSpPr>
          <p:nvPr/>
        </p:nvSpPr>
        <p:spPr>
          <a:xfrm>
            <a:off x="1063373" y="190621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V</a:t>
            </a:r>
          </a:p>
        </p:txBody>
      </p:sp>
      <p:sp>
        <p:nvSpPr>
          <p:cNvPr id="23" name="Start"/>
          <p:cNvSpPr/>
          <p:nvPr/>
        </p:nvSpPr>
        <p:spPr>
          <a:xfrm>
            <a:off x="1627022" y="228892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inish"/>
          <p:cNvSpPr/>
          <p:nvPr/>
        </p:nvSpPr>
        <p:spPr>
          <a:xfrm>
            <a:off x="3665335" y="228892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83" y="1164122"/>
            <a:ext cx="1291904" cy="1287878"/>
          </a:xfrm>
          <a:prstGeom prst="rect">
            <a:avLst/>
          </a:prstGeom>
        </p:spPr>
      </p:pic>
      <p:sp>
        <p:nvSpPr>
          <p:cNvPr id="27" name="Letter"/>
          <p:cNvSpPr txBox="1">
            <a:spLocks/>
          </p:cNvSpPr>
          <p:nvPr/>
        </p:nvSpPr>
        <p:spPr>
          <a:xfrm>
            <a:off x="4080435" y="203956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v</a:t>
            </a:r>
          </a:p>
        </p:txBody>
      </p:sp>
      <p:sp>
        <p:nvSpPr>
          <p:cNvPr id="28" name="Start"/>
          <p:cNvSpPr/>
          <p:nvPr/>
        </p:nvSpPr>
        <p:spPr>
          <a:xfrm>
            <a:off x="5030762" y="330903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inish"/>
          <p:cNvSpPr/>
          <p:nvPr/>
        </p:nvSpPr>
        <p:spPr>
          <a:xfrm>
            <a:off x="6305888" y="327799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08" y="2152483"/>
            <a:ext cx="1291904" cy="12878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68" y="715535"/>
            <a:ext cx="436597" cy="1134449"/>
          </a:xfrm>
          <a:prstGeom prst="rect">
            <a:avLst/>
          </a:prstGeom>
        </p:spPr>
      </p:pic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11077 0.36365 L 0.22483 0.00254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6406 0.23241 L 0.14219 0.00486 " pathEditMode="relative" rAng="0" ptsTypes="AAA">
                                      <p:cBhvr>
                                        <p:cTn id="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Ww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tter"/>
          <p:cNvSpPr txBox="1">
            <a:spLocks/>
          </p:cNvSpPr>
          <p:nvPr/>
        </p:nvSpPr>
        <p:spPr>
          <a:xfrm>
            <a:off x="1084282" y="190621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W</a:t>
            </a:r>
          </a:p>
        </p:txBody>
      </p:sp>
      <p:sp>
        <p:nvSpPr>
          <p:cNvPr id="16" name="Start"/>
          <p:cNvSpPr/>
          <p:nvPr/>
        </p:nvSpPr>
        <p:spPr>
          <a:xfrm>
            <a:off x="1019679" y="232132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inish"/>
          <p:cNvSpPr/>
          <p:nvPr/>
        </p:nvSpPr>
        <p:spPr>
          <a:xfrm>
            <a:off x="4251776" y="230939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4" y="1196520"/>
            <a:ext cx="1291904" cy="1287878"/>
          </a:xfrm>
          <a:prstGeom prst="rect">
            <a:avLst/>
          </a:prstGeom>
        </p:spPr>
      </p:pic>
      <p:sp>
        <p:nvSpPr>
          <p:cNvPr id="19" name="Letter"/>
          <p:cNvSpPr txBox="1">
            <a:spLocks/>
          </p:cNvSpPr>
          <p:nvPr/>
        </p:nvSpPr>
        <p:spPr>
          <a:xfrm>
            <a:off x="4735659" y="2047641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w</a:t>
            </a:r>
          </a:p>
        </p:txBody>
      </p:sp>
      <p:sp>
        <p:nvSpPr>
          <p:cNvPr id="20" name="Start"/>
          <p:cNvSpPr/>
          <p:nvPr/>
        </p:nvSpPr>
        <p:spPr>
          <a:xfrm>
            <a:off x="5086717" y="328607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inish"/>
          <p:cNvSpPr/>
          <p:nvPr/>
        </p:nvSpPr>
        <p:spPr>
          <a:xfrm>
            <a:off x="7535214" y="328607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23" y="2160558"/>
            <a:ext cx="1291904" cy="12878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watch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60" y="791090"/>
            <a:ext cx="589907" cy="1080627"/>
          </a:xfrm>
          <a:prstGeom prst="rect">
            <a:avLst/>
          </a:prstGeom>
        </p:spPr>
      </p:pic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L 0.08316 0.35926 C 0.08629 0.35995 0.08941 0.36065 0.09236 0.36065 C 0.09341 0.36065 0.09532 0.35926 0.09532 0.35949 L 0.17361 -0.00116 L 0.18368 -0.00116 L 0.26198 0.36227 L 0.27223 0.3581 L 0.35174 -0.00232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6684 0.23356 L 0.1375 0.00486 L 0.2007 0.23495 L 0.2724 -0.00116 " pathEditMode="relative" rAng="0" ptsTypes="AAAAA">
                                      <p:cBhvr>
                                        <p:cTn id="1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Xx</a:t>
            </a: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tter"/>
          <p:cNvSpPr txBox="1">
            <a:spLocks/>
          </p:cNvSpPr>
          <p:nvPr/>
        </p:nvSpPr>
        <p:spPr>
          <a:xfrm>
            <a:off x="818221" y="190960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X</a:t>
            </a:r>
          </a:p>
        </p:txBody>
      </p:sp>
      <p:sp>
        <p:nvSpPr>
          <p:cNvPr id="22" name="Start"/>
          <p:cNvSpPr/>
          <p:nvPr/>
        </p:nvSpPr>
        <p:spPr>
          <a:xfrm>
            <a:off x="1541061" y="229183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inish"/>
          <p:cNvSpPr/>
          <p:nvPr/>
        </p:nvSpPr>
        <p:spPr>
          <a:xfrm>
            <a:off x="1391283" y="479054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96" y="1167028"/>
            <a:ext cx="1291904" cy="1287878"/>
          </a:xfrm>
          <a:prstGeom prst="rect">
            <a:avLst/>
          </a:prstGeom>
        </p:spPr>
      </p:pic>
      <p:sp>
        <p:nvSpPr>
          <p:cNvPr id="25" name="Letter"/>
          <p:cNvSpPr txBox="1">
            <a:spLocks/>
          </p:cNvSpPr>
          <p:nvPr/>
        </p:nvSpPr>
        <p:spPr>
          <a:xfrm>
            <a:off x="4121362" y="206200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x</a:t>
            </a:r>
          </a:p>
        </p:txBody>
      </p:sp>
      <p:sp>
        <p:nvSpPr>
          <p:cNvPr id="26" name="Start"/>
          <p:cNvSpPr/>
          <p:nvPr/>
        </p:nvSpPr>
        <p:spPr>
          <a:xfrm>
            <a:off x="5164859" y="330044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inish"/>
          <p:cNvSpPr/>
          <p:nvPr/>
        </p:nvSpPr>
        <p:spPr>
          <a:xfrm>
            <a:off x="5087923" y="479054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94" y="2138397"/>
            <a:ext cx="1291904" cy="128787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82" y="953625"/>
            <a:ext cx="1244291" cy="857342"/>
          </a:xfrm>
          <a:prstGeom prst="rect">
            <a:avLst/>
          </a:prstGeom>
        </p:spPr>
      </p:pic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23 L 0.19688 0.36805 L 0.20538 -0.00232 L -0.00903 0.3622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2378 0.23125 L 0.1276 -0.00116 L -0.01268 0.2298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Yy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tter"/>
          <p:cNvSpPr txBox="1">
            <a:spLocks/>
          </p:cNvSpPr>
          <p:nvPr/>
        </p:nvSpPr>
        <p:spPr>
          <a:xfrm>
            <a:off x="1016650" y="192156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Y</a:t>
            </a:r>
          </a:p>
        </p:txBody>
      </p:sp>
      <p:sp>
        <p:nvSpPr>
          <p:cNvPr id="16" name="Start"/>
          <p:cNvSpPr/>
          <p:nvPr/>
        </p:nvSpPr>
        <p:spPr>
          <a:xfrm>
            <a:off x="1646470" y="233085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inish"/>
          <p:cNvSpPr/>
          <p:nvPr/>
        </p:nvSpPr>
        <p:spPr>
          <a:xfrm>
            <a:off x="2521920" y="481961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05" y="1206045"/>
            <a:ext cx="1291904" cy="1287878"/>
          </a:xfrm>
          <a:prstGeom prst="rect">
            <a:avLst/>
          </a:prstGeom>
        </p:spPr>
      </p:pic>
      <p:sp>
        <p:nvSpPr>
          <p:cNvPr id="19" name="Letter"/>
          <p:cNvSpPr txBox="1">
            <a:spLocks/>
          </p:cNvSpPr>
          <p:nvPr/>
        </p:nvSpPr>
        <p:spPr>
          <a:xfrm>
            <a:off x="3900710" y="198923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y</a:t>
            </a:r>
          </a:p>
        </p:txBody>
      </p:sp>
      <p:sp>
        <p:nvSpPr>
          <p:cNvPr id="20" name="Start"/>
          <p:cNvSpPr/>
          <p:nvPr/>
        </p:nvSpPr>
        <p:spPr>
          <a:xfrm>
            <a:off x="4944207" y="335349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inish"/>
          <p:cNvSpPr/>
          <p:nvPr/>
        </p:nvSpPr>
        <p:spPr>
          <a:xfrm>
            <a:off x="4867270" y="554900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42" y="2092573"/>
            <a:ext cx="1291904" cy="12878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yoghurt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52" y="774552"/>
            <a:ext cx="878086" cy="1124606"/>
          </a:xfrm>
          <a:prstGeom prst="rect">
            <a:avLst/>
          </a:prstGeom>
        </p:spPr>
      </p:pic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0382 0.19931 C -0.00156 0.20324 -0.00052 0.2088 0.00261 0.21158 C 0.00452 0.2132 0.00608 0.21551 0.00816 0.21644 C 0.01007 0.21713 0.01216 0.21736 0.01372 0.21875 C 0.0165 0.2213 0.01736 0.22246 0.02101 0.22361 C 0.02309 0.22431 0.02535 0.22454 0.02743 0.225 C 0.03386 0.22454 0.04028 0.22454 0.04671 0.22361 C 0.04861 0.22338 0.05226 0.2213 0.05226 0.22153 L 0.09167 0.17361 C 0.0941 0.1706 0.09671 0.16806 0.09896 0.16505 C 0.10521 0.15695 0.09636 0.16551 0.10365 0.1588 C 0.10486 0.15625 0.10677 0.15255 0.10816 0.15023 C 0.1099 0.14769 0.11372 0.14306 0.11372 0.14329 L 0.11841 -0.00486 L 0.11094 0.30695 C 0.10973 0.31528 0.11059 0.3176 0.1073 0.32269 C 0.10643 0.32408 0.10556 0.32547 0.10452 0.32639 C 0.10278 0.32824 0.09896 0.33125 0.09896 0.33148 C 0.09844 0.33264 0.09809 0.33403 0.09723 0.33496 C 0.09358 0.33912 0.09427 0.33611 0.0908 0.33866 C 0.08889 0.34005 0.08733 0.3426 0.08525 0.34352 C 0.08351 0.34445 0.08143 0.34445 0.07969 0.34607 C 0.07882 0.34676 0.07813 0.34838 0.07709 0.34838 C 0.06719 0.34954 0.05747 0.34931 0.04757 0.34977 C 0.04028 0.34931 0.03299 0.34908 0.0257 0.34838 C 0.02014 0.34792 0.02136 0.34746 0.01736 0.34607 C 0.01094 0.34352 0.01632 0.34584 0.00816 0.34352 C 0.0073 0.34329 0.00643 0.3426 0.00539 0.34236 C 0.00417 0.3419 0.00296 0.34144 0.00174 0.34121 C -0.00156 0.33681 -0.00034 0.33889 -0.00191 0.33496 L -0.00642 0.33496 " pathEditMode="relative" rAng="0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92 L 2.77778E-7 0.00115 C 0.00052 0.00463 0.00069 0.00833 0.00156 0.01203 C 0.00243 0.01574 0.00469 0.01597 0.0066 0.01851 C 0.00729 0.01944 0.00764 0.02083 0.00816 0.02199 C 0.00851 0.02338 0.00868 0.025 0.00903 0.02638 C 0.01024 0.03032 0.01545 0.04097 0.0158 0.04189 C 0.01632 0.04351 0.01684 0.0449 0.01736 0.04629 C 0.0184 0.04861 0.02014 0.05046 0.02066 0.05301 C 0.02101 0.05416 0.02118 0.05532 0.02153 0.05648 C 0.02257 0.05972 0.02344 0.06134 0.02483 0.06412 C 0.02552 0.06527 0.02847 0.07013 0.02899 0.07199 C 0.02951 0.07291 0.02951 0.0743 0.02986 0.07523 C 0.0309 0.07824 0.03229 0.08101 0.03316 0.08426 C 0.03385 0.08611 0.0342 0.08796 0.0349 0.08981 C 0.03542 0.0912 0.03854 0.09676 0.03906 0.09745 C 0.03976 0.09861 0.0408 0.09953 0.04149 0.10092 C 0.04253 0.10231 0.04531 0.10879 0.04566 0.10972 C 0.04687 0.11203 0.04826 0.11412 0.04913 0.11643 C 0.04965 0.11782 0.05 0.11944 0.05069 0.12083 C 0.05139 0.12222 0.05243 0.12291 0.0533 0.12407 C 0.05677 0.12963 0.05278 0.12569 0.05747 0.12963 C 0.06146 0.13773 0.05937 0.13449 0.06319 0.13981 C 0.06354 0.14074 0.06372 0.14213 0.06406 0.14305 C 0.06736 0.15092 0.06719 0.14791 0.06997 0.15532 C 0.07344 0.16458 0.06771 0.15231 0.0724 0.16203 C 0.075 0.17592 0.0717 0.15856 0.07413 0.16967 C 0.07431 0.17129 0.07448 0.17268 0.07483 0.1743 C 0.07656 0.17986 0.07656 0.17777 0.07899 0.1831 C 0.08108 0.1875 0.08003 0.18726 0.08247 0.19097 C 0.08316 0.19213 0.0842 0.19305 0.0849 0.19421 C 0.08542 0.1949 0.08854 0.20046 0.08906 0.20208 C 0.08941 0.20301 0.08941 0.20439 0.08993 0.20532 C 0.09062 0.20671 0.09167 0.2074 0.09236 0.20856 C 0.09306 0.20972 0.09358 0.21088 0.0941 0.21203 C 0.09653 0.20532 0.09635 0.20463 0.10243 0.19861 C 0.10347 0.19745 0.10469 0.19652 0.10573 0.19537 C 0.10677 0.19398 0.10729 0.19236 0.10816 0.19097 C 0.10903 0.18958 0.11007 0.18865 0.11076 0.1875 C 0.11146 0.18657 0.11181 0.18518 0.11233 0.18426 C 0.11649 0.17801 0.11615 0.1787 0.11997 0.17523 C 0.12135 0.16782 0.11962 0.17291 0.12483 0.16643 C 0.13368 0.15578 0.1276 0.16134 0.13316 0.15648 C 0.13542 0.14791 0.13212 0.15902 0.13993 0.14537 C 0.14149 0.14236 0.14288 0.13912 0.14497 0.13634 C 0.14566 0.13518 0.1467 0.13426 0.1474 0.1331 C 0.14844 0.13125 0.14878 0.12916 0.14983 0.12754 C 0.15174 0.12476 0.15382 0.12222 0.15573 0.11967 C 0.1566 0.11851 0.15764 0.11782 0.15816 0.11643 C 0.16302 0.10578 0.15833 0.11504 0.16319 0.1074 C 0.16962 0.09745 0.16198 0.1081 0.16823 0.09976 C 0.16962 0.09213 0.16823 0.09838 0.17066 0.09074 C 0.17135 0.08912 0.1717 0.08703 0.1724 0.08518 C 0.17309 0.08356 0.17413 0.0824 0.17483 0.08078 C 0.17847 0.06689 0.17483 0.08101 0.1783 0.06851 C 0.17847 0.06759 0.17865 0.06643 0.17899 0.06527 C 0.17951 0.06412 0.18021 0.06319 0.18073 0.06203 C 0.18351 0.05463 0.17795 0.06203 0.1849 0.04976 C 0.18524 0.04907 0.18854 0.04328 0.18906 0.04189 C 0.19306 0.02963 0.18802 0.04051 0.19323 0.02963 C 0.19427 0.02754 0.19514 0.025 0.19653 0.02314 C 0.1974 0.02199 0.19826 0.02106 0.19913 0.01967 C 0.20035 0.01759 0.20122 0.01527 0.20243 0.01296 C 0.20295 0.01203 0.20382 0.01088 0.20399 0.00972 C 0.20434 0.00856 0.20451 0.0074 0.20486 0.00648 C 0.20538 0.00509 0.20608 0.00416 0.2066 0.00301 C 0.20694 0.00208 0.20694 0.00069 0.20747 -0.00024 C 0.20833 -0.00255 0.20955 -0.00463 0.21076 -0.00695 L 0.21406 -0.01366 C 0.21892 -0.02315 0.21319 -0.01112 0.21649 -0.02037 C 0.21701 -0.02153 0.21771 -0.02246 0.21823 -0.02362 C 0.21858 -0.02477 0.21997 -0.02686 0.2191 -0.02686 C 0.21736 -0.02686 0.21545 -0.02037 0.21493 -0.01922 C 0.21424 -0.0176 0.21337 -0.01598 0.21233 -0.01482 C 0.20816 -0.00903 0.20972 -0.01412 0.2066 -0.00695 C 0.20538 -0.00417 0.20469 -0.00093 0.2033 0.00185 C 0.20087 0.00671 0.20208 0.00416 0.19913 0.00972 C 0.19878 0.01088 0.19861 0.01203 0.19826 0.01296 C 0.19705 0.0162 0.19583 0.01736 0.1941 0.01967 C 0.19323 0.02291 0.19306 0.0243 0.19149 0.02754 C 0.18976 0.03125 0.18889 0.03217 0.18663 0.03518 C 0.18542 0.03958 0.18594 0.03865 0.18316 0.04305 C 0.18247 0.04421 0.18142 0.04513 0.18073 0.04629 C 0.17882 0.05 0.17934 0.05046 0.1783 0.05416 C 0.17778 0.05578 0.17726 0.05717 0.17656 0.05856 C 0.175 0.0618 0.17309 0.06435 0.17153 0.06759 C 0.17049 0.06967 0.16944 0.07199 0.16823 0.07407 C 0.16649 0.07708 0.16458 0.07986 0.16319 0.0831 C 0.16285 0.08379 0.16007 0.09051 0.15903 0.09189 C 0.15833 0.09305 0.15747 0.09421 0.1566 0.09537 C 0.15503 0.10138 0.15677 0.09629 0.15243 0.10301 C 0.15174 0.10416 0.15139 0.10532 0.15069 0.10648 C 0.14965 0.10833 0.14861 0.11018 0.1474 0.11203 C 0.1467 0.11319 0.14566 0.11412 0.14497 0.11527 C 0.1408 0.12291 0.14549 0.11666 0.14149 0.12314 C 0.1408 0.1243 0.13976 0.12523 0.13906 0.12638 C 0.13837 0.12777 0.13802 0.12939 0.13733 0.13078 C 0.13663 0.1324 0.13559 0.13379 0.1349 0.13518 C 0.1342 0.1368 0.13385 0.13819 0.13316 0.13981 C 0.12812 0.15208 0.13299 0.14004 0.12899 0.14861 C 0.12691 0.15347 0.12622 0.15578 0.12413 0.15972 C 0.1224 0.16273 0.12066 0.16574 0.1191 0.16851 C 0.11823 0.17013 0.11753 0.17176 0.11649 0.17314 C 0.11476 0.17569 0.11285 0.17754 0.11163 0.18078 C 0.11076 0.18263 0.11059 0.18472 0.1099 0.18634 C 0.10625 0.1949 0.10868 0.18703 0.10486 0.19421 C 0.10417 0.1956 0.10382 0.19722 0.1033 0.19861 C 0.10226 0.20069 0.1 0.20416 0.09913 0.20648 C 0.09844 0.2081 0.09774 0.21273 0.0974 0.21412 C 0.09687 0.25046 0.10104 0.2875 0.09566 0.32314 C 0.09375 0.33611 0.09618 0.3199 0.0941 0.33634 C 0.09392 0.33842 0.09323 0.34004 0.09323 0.34189 C 0.09306 0.35301 0.09323 0.36412 0.09323 0.37546 " pathEditMode="relative" rAng="0" ptsTypes="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Zz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tter"/>
          <p:cNvSpPr txBox="1">
            <a:spLocks/>
          </p:cNvSpPr>
          <p:nvPr/>
        </p:nvSpPr>
        <p:spPr>
          <a:xfrm>
            <a:off x="3900710" y="198923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endParaRPr lang="en-GB" sz="30000" dirty="0"/>
          </a:p>
        </p:txBody>
      </p:sp>
      <p:sp>
        <p:nvSpPr>
          <p:cNvPr id="14" name="Letter"/>
          <p:cNvSpPr txBox="1">
            <a:spLocks/>
          </p:cNvSpPr>
          <p:nvPr/>
        </p:nvSpPr>
        <p:spPr>
          <a:xfrm>
            <a:off x="977882" y="192112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Z</a:t>
            </a:r>
          </a:p>
        </p:txBody>
      </p:sp>
      <p:sp>
        <p:nvSpPr>
          <p:cNvPr id="22" name="Start"/>
          <p:cNvSpPr/>
          <p:nvPr/>
        </p:nvSpPr>
        <p:spPr>
          <a:xfrm>
            <a:off x="1853967" y="227969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inish"/>
          <p:cNvSpPr/>
          <p:nvPr/>
        </p:nvSpPr>
        <p:spPr>
          <a:xfrm>
            <a:off x="3320141" y="479399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tter"/>
          <p:cNvSpPr txBox="1">
            <a:spLocks/>
          </p:cNvSpPr>
          <p:nvPr/>
        </p:nvSpPr>
        <p:spPr>
          <a:xfrm>
            <a:off x="3963696" y="206740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z</a:t>
            </a:r>
          </a:p>
        </p:txBody>
      </p:sp>
      <p:sp>
        <p:nvSpPr>
          <p:cNvPr id="26" name="Start"/>
          <p:cNvSpPr/>
          <p:nvPr/>
        </p:nvSpPr>
        <p:spPr>
          <a:xfrm>
            <a:off x="5049138" y="331994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inish"/>
          <p:cNvSpPr/>
          <p:nvPr/>
        </p:nvSpPr>
        <p:spPr>
          <a:xfrm>
            <a:off x="6095556" y="482447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enc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95" y="2166289"/>
            <a:ext cx="1291904" cy="12878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zoo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17" y="789802"/>
            <a:ext cx="1070499" cy="1021448"/>
          </a:xfrm>
          <a:prstGeom prst="rect">
            <a:avLst/>
          </a:prstGeom>
        </p:spPr>
      </p:pic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16" name="Pencil Trigg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5" b="40705"/>
          <a:stretch/>
        </p:blipFill>
        <p:spPr bwMode="auto">
          <a:xfrm>
            <a:off x="1853966" y="1122035"/>
            <a:ext cx="1423881" cy="152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11632 0.00232 L 0.00625 0.21412 L 0.12014 0.21158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3.61111E-6 -2.96296E-6 C 0.01285 0.00069 0.02569 -0.00069 0.03837 0.00208 C 0.0625 0.00718 0.05226 0.00579 0.06927 0.00764 L 0.10417 0.00648 C 0.10608 0.00648 0.10799 0.00556 0.11007 0.00532 C 0.1158 0.00486 0.1217 0.00463 0.12743 0.0044 C 0.13611 0.00463 0.14479 0.00394 0.1533 0.00532 C 0.15417 0.00556 0.15278 0.00764 0.15243 0.0088 C 0.15087 0.01366 0.14983 0.01505 0.14757 0.01991 C 0.14583 0.02338 0.14496 0.02477 0.1434 0.0287 C 0.14271 0.03032 0.14236 0.03171 0.14167 0.0331 L 0.13663 0.04329 C 0.13611 0.04421 0.13559 0.04537 0.13507 0.04653 L 0.12917 0.05648 C 0.12795 0.06157 0.12865 0.05972 0.12587 0.06551 C 0.12483 0.06759 0.12344 0.06968 0.12257 0.07199 C 0.12031 0.07801 0.1217 0.07546 0.1184 0.07986 C 0.11406 0.09444 0.11944 0.07801 0.11424 0.08866 C 0.11094 0.09514 0.11649 0.08935 0.11076 0.09421 C 0.11059 0.09583 0.11059 0.09745 0.11007 0.09884 C 0.10764 0.10509 0.10781 0.10139 0.10503 0.10648 C 0.10087 0.11412 0.10555 0.1081 0.10174 0.11435 C 0.09861 0.11921 0.09983 0.11574 0.09757 0.12106 C 0.09219 0.13333 0.10035 0.1162 0.0934 0.13102 C 0.09288 0.13218 0.09219 0.1331 0.09167 0.13426 C 0.09132 0.13542 0.09132 0.13657 0.0908 0.13773 C 0.08941 0.1412 0.08802 0.1419 0.08663 0.14537 C 0.08628 0.14653 0.08628 0.14769 0.08594 0.14884 C 0.08299 0.15532 0.08403 0.15116 0.0809 0.15648 C 0.07969 0.15856 0.07882 0.16111 0.0776 0.16319 C 0.07674 0.16458 0.07569 0.16597 0.075 0.16759 C 0.0743 0.16944 0.07396 0.1713 0.07344 0.17315 C 0.07187 0.17731 0.07153 0.17616 0.06927 0.17986 C 0.06858 0.18079 0.06805 0.18194 0.06753 0.1831 C 0.0658 0.18796 0.06788 0.18542 0.0651 0.18981 C 0.06406 0.19144 0.06267 0.19259 0.06163 0.19421 C 0.06042 0.1963 0.05955 0.19861 0.05833 0.20093 C 0.05781 0.20208 0.05746 0.20324 0.05677 0.20417 C 0.0559 0.20532 0.05486 0.20648 0.05417 0.20764 C 0.05295 0.20972 0.05191 0.21204 0.05087 0.21435 C 0.05035 0.21528 0.05 0.21667 0.04913 0.21759 L 0.0467 0.22083 C 0.04618 0.22269 0.04566 0.22477 0.04514 0.22639 C 0.04462 0.22778 0.04375 0.2287 0.0434 0.22986 C 0.04149 0.23519 0.04219 0.23519 0.0401 0.23981 C 0.03924 0.24144 0.03837 0.24259 0.0375 0.24421 C 0.03698 0.2456 0.03663 0.24722 0.03594 0.24861 C 0.03507 0.25023 0.0342 0.25162 0.03333 0.25324 C 0.03281 0.25463 0.03229 0.25625 0.03177 0.25764 C 0.02917 0.26366 0.03073 0.2581 0.0276 0.26644 C 0.02465 0.27407 0.02934 0.26505 0.025 0.27431 C 0.0243 0.27593 0.02344 0.27708 0.02257 0.2787 C 0.02205 0.27986 0.02153 0.28102 0.02083 0.28194 C 0.01476 0.29352 0.02274 0.27778 0.0151 0.29306 L 0.01337 0.29653 L 0.0118 0.29977 C 0.01111 0.30231 0.01076 0.30509 0.01007 0.30764 C 0.00972 0.3088 0.00885 0.30972 0.00833 0.31088 C 0.00764 0.31296 0.00764 0.31551 0.00677 0.31759 C 0.00625 0.31898 0.00486 0.31968 0.00417 0.32083 C -0.00017 0.32917 0.0059 0.32199 -0.0007 0.3287 C -0.00139 0.33102 -0.00139 0.33333 -0.00243 0.33542 C -0.00486 0.34028 -0.00347 0.33773 -0.0066 0.34306 C -0.00695 0.34421 -0.00695 0.34537 -0.00747 0.34653 C -0.00781 0.34769 -0.00868 0.34861 -0.00903 0.34977 C -0.00955 0.35116 -0.00955 0.35278 -0.0099 0.35417 C -0.01024 0.35556 -0.01111 0.35648 -0.01163 0.35764 C -0.01198 0.35856 -0.01215 0.35972 -0.01233 0.36088 C -0.01163 0.36157 -0.01094 0.36296 -0.0099 0.36319 C -0.00903 0.36343 -0.00833 0.36227 -0.00747 0.36204 C -0.00608 0.36157 -0.00469 0.36134 -0.0033 0.36088 C 0.02378 0.36227 0.01493 0.36134 0.0401 0.36435 C 0.04288 0.36458 0.04566 0.36481 0.04844 0.36528 C 0.05121 0.36597 0.05382 0.36713 0.05677 0.36759 C 0.0684 0.36921 0.06163 0.36852 0.07674 0.36991 C 0.08576 0.37384 0.07812 0.37083 0.1 0.37199 L 0.11753 0.37315 C 0.11892 0.37338 0.12031 0.37407 0.1217 0.37431 C 0.13785 0.37616 0.13785 0.37523 0.15503 0.37431 L 0.16007 0.37315 " pathEditMode="relative" ptsTypes="AAAAAAAAAAAAAAAAAAAAAAAAAAAAAAAAAAAAAAAAAAAAAAAAAAAAAAAAAAAAAAAAAAAAAAAAAAAAAAAAA">
                                      <p:cBhvr>
                                        <p:cTn id="11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/>
          </p:cNvPr>
          <p:cNvSpPr/>
          <p:nvPr/>
        </p:nvSpPr>
        <p:spPr>
          <a:xfrm>
            <a:off x="4077050" y="3095538"/>
            <a:ext cx="1023456" cy="7214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8489659" y="6199464"/>
            <a:ext cx="654341" cy="595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6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Aa</a:t>
            </a: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72" y="877561"/>
            <a:ext cx="978560" cy="946593"/>
          </a:xfrm>
          <a:prstGeom prst="rect">
            <a:avLst/>
          </a:prstGeom>
        </p:spPr>
      </p:pic>
      <p:sp>
        <p:nvSpPr>
          <p:cNvPr id="13" name="Letter"/>
          <p:cNvSpPr txBox="1">
            <a:spLocks/>
          </p:cNvSpPr>
          <p:nvPr/>
        </p:nvSpPr>
        <p:spPr>
          <a:xfrm>
            <a:off x="896284" y="1910825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+mn-lt"/>
              </a:rPr>
              <a:t>A</a:t>
            </a:r>
          </a:p>
        </p:txBody>
      </p:sp>
      <p:sp>
        <p:nvSpPr>
          <p:cNvPr id="14" name="Start"/>
          <p:cNvSpPr/>
          <p:nvPr/>
        </p:nvSpPr>
        <p:spPr>
          <a:xfrm>
            <a:off x="2454269" y="221711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inish"/>
          <p:cNvSpPr/>
          <p:nvPr/>
        </p:nvSpPr>
        <p:spPr>
          <a:xfrm>
            <a:off x="3178172" y="400906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tter"/>
          <p:cNvSpPr txBox="1">
            <a:spLocks/>
          </p:cNvSpPr>
          <p:nvPr/>
        </p:nvSpPr>
        <p:spPr>
          <a:xfrm>
            <a:off x="3719232" y="203210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+mn-lt"/>
              </a:rPr>
              <a:t>a</a:t>
            </a:r>
          </a:p>
        </p:txBody>
      </p:sp>
      <p:sp>
        <p:nvSpPr>
          <p:cNvPr id="18" name="Start"/>
          <p:cNvSpPr/>
          <p:nvPr/>
        </p:nvSpPr>
        <p:spPr>
          <a:xfrm>
            <a:off x="5770984" y="339636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inish"/>
          <p:cNvSpPr/>
          <p:nvPr/>
        </p:nvSpPr>
        <p:spPr>
          <a:xfrm>
            <a:off x="6145936" y="477205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19" y="2234326"/>
            <a:ext cx="1291904" cy="12878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apple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22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65" y="1139687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3.7037E-6 L -0.00173 0.00024 C -0.00434 0.00232 -0.00711 0.00463 -0.00937 0.00718 C -0.01024 0.00834 -0.01024 0.01042 -0.01145 0.01135 C -0.01232 0.01204 -0.01354 0.01135 -0.01475 0.01135 L -0.11979 0.3882 L -0.00833 -0.00833 L 0.00903 -3.7037E-6 C 0.01441 0.01204 0.01181 0.00834 0.01528 0.01297 L 0.11111 0.38218 L -0.09201 0.27037 L 0.08525 0.25463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7 L 0.00035 -0.00047 C -0.00208 -0.00209 -0.00451 -0.00371 -0.00712 -0.0051 C -0.00816 -0.00556 -0.00937 -0.00556 -0.01042 -0.00625 C -0.01128 -0.00672 -0.01198 -0.00787 -0.01285 -0.00834 C -0.01371 -0.00903 -0.01458 -0.00903 -0.01545 -0.00949 C -0.02118 -0.01343 -0.01441 -0.01042 -0.02135 -0.01274 C -0.02587 -0.0169 -0.02153 -0.01389 -0.02882 -0.01621 C -0.03055 -0.01667 -0.03212 -0.01806 -0.03385 -0.01829 C -0.03524 -0.01875 -0.03663 -0.01899 -0.03802 -0.01945 C -0.03941 -0.02014 -0.04062 -0.02107 -0.04219 -0.02176 C -0.04323 -0.02223 -0.04427 -0.02246 -0.04548 -0.02292 C -0.04635 -0.02315 -0.04705 -0.02385 -0.04792 -0.02385 C -0.05017 -0.02454 -0.05243 -0.02454 -0.05469 -0.025 C -0.05573 -0.02524 -0.05677 -0.02593 -0.05798 -0.02616 C -0.05955 -0.02662 -0.06128 -0.02686 -0.06302 -0.02732 C -0.07882 -0.02686 -0.08993 -0.0301 -0.10295 -0.025 C -0.10382 -0.02477 -0.10469 -0.02431 -0.10555 -0.02385 C -0.10746 -0.0213 -0.10885 -0.01922 -0.11128 -0.01737 C -0.11215 -0.01667 -0.11302 -0.01644 -0.11389 -0.01621 C -0.11441 -0.01505 -0.11493 -0.01389 -0.11545 -0.01274 C -0.11632 -0.01158 -0.11736 -0.01088 -0.11805 -0.00949 C -0.12083 -0.00417 -0.11875 -0.00649 -0.12048 -0.00162 C -0.12101 -0.00047 -0.1217 0.00046 -0.12222 0.00162 C -0.12274 0.00301 -0.12309 0.00463 -0.12378 0.00601 C -0.12448 0.0074 -0.12569 0.0081 -0.12639 0.00949 C -0.13177 0.01967 -0.12396 0.00856 -0.13055 0.01713 C -0.13073 0.01967 -0.1309 0.02245 -0.13125 0.025 C -0.13194 0.02824 -0.13368 0.03379 -0.13472 0.03726 C -0.13524 0.04305 -0.13559 0.04583 -0.13628 0.05162 C -0.13663 0.05347 -0.1368 0.05532 -0.13715 0.05717 C -0.13732 0.05833 -0.13785 0.05926 -0.13802 0.06041 C -0.13837 0.06226 -0.13854 0.06412 -0.13889 0.06597 C -0.13906 0.06759 -0.13941 0.06898 -0.13958 0.0706 C -0.13906 0.07685 -0.13854 0.0831 -0.13802 0.08935 C -0.13785 0.09166 -0.13732 0.09375 -0.13715 0.09606 C -0.13576 0.11481 -0.13767 0.10625 -0.13542 0.11504 C -0.13524 0.11828 -0.13437 0.1368 -0.13385 0.14166 C -0.13351 0.14467 -0.13281 0.14745 -0.13212 0.15046 C -0.13194 0.15162 -0.13177 0.15277 -0.13125 0.15393 C -0.1309 0.15509 -0.13003 0.15601 -0.12969 0.15717 C -0.12656 0.16551 -0.13264 0.15393 -0.12639 0.16597 C -0.12482 0.16898 -0.12239 0.17152 -0.12135 0.175 C -0.1184 0.18426 -0.12031 0.18078 -0.11632 0.18611 C -0.11597 0.18726 -0.11597 0.18842 -0.11545 0.18935 C -0.11423 0.19189 -0.10937 0.19652 -0.10798 0.19722 C -0.10712 0.19745 -0.10625 0.19791 -0.10555 0.19838 C -0.10417 0.19907 -0.10121 0.20138 -0.09965 0.20162 C -0.09444 0.20231 -0.08906 0.20231 -0.08385 0.20277 C -0.07743 0.20231 -0.07101 0.20254 -0.06458 0.20162 C -0.06007 0.20092 -0.06128 0.19907 -0.05798 0.19722 C -0.05694 0.19652 -0.05573 0.19652 -0.05469 0.19606 C -0.05347 0.1949 -0.05243 0.19351 -0.05121 0.19282 C -0.05052 0.19213 -0.04948 0.19236 -0.04878 0.19166 C -0.04774 0.19074 -0.04722 0.18912 -0.04635 0.18819 C -0.04462 0.18657 -0.04271 0.18564 -0.04132 0.18379 C -0.04045 0.18263 -0.03976 0.18148 -0.03871 0.18055 C -0.03715 0.17893 -0.03524 0.17801 -0.03385 0.17615 C -0.03264 0.17453 -0.0316 0.17291 -0.03038 0.17152 C -0.02934 0.17037 -0.02812 0.16967 -0.02708 0.16828 C -0.02153 0.16088 -0.02969 0.16875 -0.02292 0.16273 C -0.01892 0.15463 -0.02378 0.16481 -0.01962 0.15486 C -0.0191 0.1537 -0.0184 0.15277 -0.01788 0.15162 C -0.01736 0.15023 -0.01701 0.14838 -0.01632 0.14722 C -0.01562 0.14606 -0.01458 0.1456 -0.01371 0.1449 C -0.01302 0.14051 -0.01267 0.13842 -0.01128 0.13379 C -0.00972 0.12847 -0.0092 0.12731 -0.00798 0.12152 C -0.00764 0.12013 -0.00746 0.11851 -0.00712 0.11713 C -0.00677 0.11597 -0.00642 0.11504 -0.00625 0.11388 C -0.00417 0.10416 -0.0066 0.11412 -0.00451 0.10601 C -0.00417 0.10162 -0.00364 0.0949 -0.00295 0.09051 C -0.00243 0.0875 -0.00173 0.08449 -0.00121 0.08171 L -0.00035 0.07708 C -0.00017 0.06018 -1.38889E-6 0.04305 0.00035 0.02615 C 0.0007 0.01597 0.00018 0.01828 0.00295 0.01273 C 0.00313 0.01041 0.00382 0.0037 0.00382 0.00601 C 0.00382 0.00949 0.0033 0.01273 0.00295 0.01597 C 0.00278 0.01713 0.00243 0.01828 0.00208 0.01944 C 0.00174 0.02569 0.00174 0.03194 0.00122 0.03819 C 0.00122 0.03981 0.00035 0.0412 0.00035 0.04282 C 0.00035 0.06388 0.00156 0.09282 0.00208 0.11504 C 0.00243 0.12685 0.00261 0.13865 0.00295 0.15046 C 0.00313 0.15856 0.0033 0.16689 0.00382 0.175 C 0.00382 0.17615 0.00434 0.17708 0.00452 0.17824 C 0.00695 0.19074 0.00347 0.17615 0.00712 0.19051 C 0.00781 0.19328 0.00799 0.1949 0.00955 0.19722 C 0.01024 0.19814 0.01111 0.19884 0.01215 0.1993 C 0.01597 0.20185 0.0158 0.20138 0.01962 0.20277 C 0.02049 0.20301 0.02118 0.20347 0.02205 0.20393 C 0.02656 0.20347 0.03108 0.2037 0.03542 0.20277 C 0.03646 0.20254 0.03698 0.20115 0.03785 0.20046 C 0.03872 0.2 0.03958 0.19976 0.04045 0.1993 L 0.04219 0.19606 " pathEditMode="relative" rAng="0" ptsTypes="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Bb</a:t>
            </a: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tter"/>
          <p:cNvSpPr txBox="1">
            <a:spLocks/>
          </p:cNvSpPr>
          <p:nvPr/>
        </p:nvSpPr>
        <p:spPr>
          <a:xfrm>
            <a:off x="989197" y="1908859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+mn-lt"/>
              </a:rPr>
              <a:t>B</a:t>
            </a:r>
          </a:p>
        </p:txBody>
      </p:sp>
      <p:sp>
        <p:nvSpPr>
          <p:cNvPr id="22" name="Start"/>
          <p:cNvSpPr/>
          <p:nvPr/>
        </p:nvSpPr>
        <p:spPr>
          <a:xfrm>
            <a:off x="1875531" y="227985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inish"/>
          <p:cNvSpPr/>
          <p:nvPr/>
        </p:nvSpPr>
        <p:spPr>
          <a:xfrm>
            <a:off x="1846357" y="474066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enc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32" y="1109018"/>
            <a:ext cx="1291904" cy="1287878"/>
          </a:xfrm>
          <a:prstGeom prst="rect">
            <a:avLst/>
          </a:prstGeom>
        </p:spPr>
      </p:pic>
      <p:sp>
        <p:nvSpPr>
          <p:cNvPr id="25" name="Letter"/>
          <p:cNvSpPr txBox="1">
            <a:spLocks/>
          </p:cNvSpPr>
          <p:nvPr/>
        </p:nvSpPr>
        <p:spPr>
          <a:xfrm>
            <a:off x="4103446" y="203465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+mn-lt"/>
              </a:rPr>
              <a:t>b</a:t>
            </a:r>
          </a:p>
        </p:txBody>
      </p:sp>
      <p:sp>
        <p:nvSpPr>
          <p:cNvPr id="26" name="Start"/>
          <p:cNvSpPr/>
          <p:nvPr/>
        </p:nvSpPr>
        <p:spPr>
          <a:xfrm>
            <a:off x="5159664" y="236367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inish"/>
          <p:cNvSpPr/>
          <p:nvPr/>
        </p:nvSpPr>
        <p:spPr>
          <a:xfrm>
            <a:off x="5115412" y="461927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enc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99" y="1255214"/>
            <a:ext cx="1291904" cy="1287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96" y="941122"/>
            <a:ext cx="1103138" cy="86547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ball</a:t>
            </a: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46 L -0.00538 0.37245 L 0.01354 0.00601 L 0.12309 0.00439 L 0.13368 0.01412 C 0.13472 0.01527 0.13698 0.01713 0.13698 0.01736 C 0.13802 0.02106 0.13802 0.02222 0.14011 0.02569 C 0.14201 0.0287 0.14636 0.03402 0.14636 0.03425 C 0.14826 0.04675 0.14636 0.03518 0.14948 0.0493 C 0.15347 0.06736 0.14809 0.04513 0.15174 0.05925 C 0.15122 0.06944 0.15122 0.08263 0.14948 0.09305 C 0.14931 0.09467 0.14896 0.09606 0.14861 0.09745 C 0.14618 0.11898 0.14931 0.0993 0.14531 0.11157 C 0.14254 0.1199 0.14427 0.12129 0.13889 0.1287 L 0.13281 0.1368 C 0.13004 0.14745 0.13351 0.13449 0.12951 0.14537 C 0.12899 0.14675 0.12917 0.14838 0.1283 0.14976 C 0.12674 0.15277 0.12431 0.15439 0.12222 0.15671 C 0.12136 0.15787 0.12049 0.15925 0.11997 0.16088 C 0.11962 0.16226 0.11892 0.16504 0.11892 0.1655 L 0.01458 0.17916 L 0.12222 0.175 L 0.16007 0.21458 C 0.16511 0.22361 0.16545 0.22291 0.16754 0.23287 L 0.16979 0.24398 C 0.16927 0.26504 0.1691 0.28611 0.16858 0.30717 C 0.16858 0.31018 0.16788 0.31319 0.16754 0.31574 C 0.16684 0.31875 0.16597 0.32222 0.16424 0.3243 C 0.16354 0.32546 0.16233 0.32615 0.16111 0.32708 C 0.15625 0.3368 0.1592 0.33356 0.15365 0.33842 C 0.15313 0.33981 0.15261 0.34143 0.15174 0.34282 C 0.14653 0.34861 0.14497 0.34838 0.13889 0.35092 C 0.13802 0.35162 0.13698 0.35231 0.13576 0.35254 L 0.12101 0.35393 C 0.11892 0.35463 0.11649 0.35509 0.11476 0.35671 L 0.11163 0.35949 L -0.00243 0.36643 " pathEditMode="relative" rAng="0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00833 0.34028 L 0.00729 0.19306 L 0.03958 0.15278 C 0.04236 0.15093 0.04497 0.14884 0.04792 0.14722 C 0.04879 0.14653 0.05 0.1463 0.05104 0.14584 C 0.05243 0.14491 0.05365 0.14375 0.05521 0.14306 C 0.05712 0.1419 0.05938 0.14121 0.06146 0.14028 L 0.06458 0.13889 C 0.07083 0.13935 0.07708 0.13935 0.08333 0.14028 C 0.08438 0.14028 0.08524 0.14121 0.08646 0.14167 C 0.08802 0.14213 0.08993 0.14259 0.09167 0.14306 C 0.09306 0.14398 0.09427 0.14491 0.09583 0.14584 C 0.0967 0.1463 0.09792 0.14653 0.09896 0.14722 C 0.10087 0.14815 0.10434 0.1507 0.10625 0.15278 C 0.10764 0.1544 0.10903 0.15648 0.11042 0.15834 C 0.11077 0.16065 0.11077 0.16296 0.11146 0.16528 C 0.11181 0.16713 0.11285 0.16875 0.11354 0.17084 C 0.11389 0.17199 0.11424 0.17361 0.11458 0.175 C 0.11493 0.1794 0.11511 0.18426 0.11563 0.18889 C 0.1158 0.19051 0.11667 0.19236 0.11667 0.19445 C 0.11667 0.21945 0.11615 0.24445 0.11563 0.26945 C 0.11545 0.27361 0.11424 0.28773 0.11354 0.29306 C 0.11285 0.29722 0.11146 0.30695 0.11042 0.3125 C 0.11007 0.31389 0.10972 0.31528 0.10938 0.31667 C 0.10868 0.31806 0.10764 0.31921 0.10729 0.32084 C 0.10625 0.32338 0.10642 0.32662 0.10521 0.32917 C 0.10452 0.33056 0.10365 0.33171 0.10313 0.33334 C 0.10261 0.33449 0.10261 0.33634 0.10208 0.3375 C 0.10052 0.33982 0.09774 0.34074 0.09583 0.34167 C 0.09479 0.34306 0.09392 0.34468 0.09271 0.34584 C 0.09167 0.34653 0.09045 0.34653 0.08958 0.34722 C 0.08837 0.34792 0.0875 0.34908 0.08646 0.35 C 0.08542 0.35046 0.0842 0.3507 0.08333 0.35139 C 0.08212 0.35209 0.08142 0.35371 0.08021 0.35417 C 0.07674 0.35509 0.07327 0.35509 0.06979 0.35556 C 0.06354 0.35486 0.04948 0.35371 0.04271 0.35278 C 0.0408 0.35232 0.03924 0.35162 0.0375 0.35139 C 0.03368 0.3507 0.02986 0.35046 0.02604 0.35 C 0.02049 0.34746 0.02379 0.34931 0.01667 0.34306 C 0.01563 0.34213 0.01458 0.34074 0.01354 0.34028 C 0.00556 0.33658 0.01528 0.34144 0.00729 0.33611 C 0.00573 0.33496 0.00122 0.33357 -1.11111E-6 0.33334 L -0.00625 0.32778 L -0.00625 0.32801 " pathEditMode="relative" rAng="0" ptsTypes="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Cc</a:t>
            </a: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tter"/>
          <p:cNvSpPr txBox="1">
            <a:spLocks/>
          </p:cNvSpPr>
          <p:nvPr/>
        </p:nvSpPr>
        <p:spPr>
          <a:xfrm>
            <a:off x="909352" y="1891775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+mn-lt"/>
              </a:rPr>
              <a:t>C</a:t>
            </a:r>
          </a:p>
        </p:txBody>
      </p:sp>
      <p:sp>
        <p:nvSpPr>
          <p:cNvPr id="16" name="Start"/>
          <p:cNvSpPr/>
          <p:nvPr/>
        </p:nvSpPr>
        <p:spPr>
          <a:xfrm>
            <a:off x="3344103" y="246483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inish"/>
          <p:cNvSpPr/>
          <p:nvPr/>
        </p:nvSpPr>
        <p:spPr>
          <a:xfrm>
            <a:off x="3446143" y="430331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tter"/>
          <p:cNvSpPr txBox="1">
            <a:spLocks/>
          </p:cNvSpPr>
          <p:nvPr/>
        </p:nvSpPr>
        <p:spPr>
          <a:xfrm>
            <a:off x="3887588" y="202029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c</a:t>
            </a:r>
          </a:p>
        </p:txBody>
      </p:sp>
      <p:sp>
        <p:nvSpPr>
          <p:cNvPr id="20" name="Start"/>
          <p:cNvSpPr/>
          <p:nvPr/>
        </p:nvSpPr>
        <p:spPr>
          <a:xfrm>
            <a:off x="6051840" y="334144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inish"/>
          <p:cNvSpPr/>
          <p:nvPr/>
        </p:nvSpPr>
        <p:spPr>
          <a:xfrm>
            <a:off x="6065175" y="455498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35" y="2204069"/>
            <a:ext cx="1291904" cy="1287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43" y="936600"/>
            <a:ext cx="1135544" cy="9133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cat</a:t>
            </a:r>
          </a:p>
        </p:txBody>
      </p:sp>
      <p:sp>
        <p:nvSpPr>
          <p:cNvPr id="21" name="Rounded Rectangle 20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23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37" y="1328818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08 L -0.00087 -0.00162 L -0.00955 -0.00625 C -0.01059 -0.00671 -0.01181 -0.00694 -0.01285 -0.00764 C -0.0158 -0.00926 -0.01858 -0.01204 -0.0217 -0.01319 C -0.02309 -0.01366 -0.02465 -0.01389 -0.02604 -0.01435 C -0.0276 -0.01528 -0.02899 -0.0169 -0.03038 -0.01736 C -0.03281 -0.01806 -0.03559 -0.01806 -0.03802 -0.01852 L -0.04479 -0.02106 C -0.04583 -0.02176 -0.04687 -0.02222 -0.04809 -0.02269 C -0.04948 -0.02338 -0.05104 -0.02361 -0.05243 -0.02407 C -0.05469 -0.02477 -0.05677 -0.02639 -0.05903 -0.02708 C -0.06111 -0.02731 -0.09115 -0.02963 -0.09201 -0.02963 C -0.0934 -0.03009 -0.09496 -0.03056 -0.09635 -0.03056 C -0.10868 -0.03056 -0.10972 -0.03032 -0.1184 -0.02824 C -0.12135 -0.02639 -0.12448 -0.025 -0.12708 -0.02269 C -0.12847 -0.02176 -0.12917 -0.0206 -0.13056 -0.01991 C -0.13194 -0.01921 -0.13333 -0.01921 -0.1349 -0.01852 C -0.13611 -0.01736 -0.13698 -0.01574 -0.13819 -0.01435 C -0.13924 -0.01343 -0.14045 -0.01296 -0.14149 -0.01157 C -0.14375 -0.00926 -0.14531 -0.00509 -0.14809 -0.0037 C -0.14965 -0.00255 -0.15104 -0.00208 -0.1526 -0.00069 C -0.1599 0.00579 -0.15156 0.00093 -0.1592 0.00903 C -0.16042 0.01019 -0.16215 0.01065 -0.16354 0.01157 C -0.16632 0.02199 -0.16233 0.00949 -0.16788 0.01852 C -0.16858 0.01944 -0.16858 0.0213 -0.16892 0.02269 C -0.17118 0.02894 -0.17066 0.02755 -0.17465 0.03241 C -0.17483 0.03356 -0.17517 0.03495 -0.17569 0.03634 C -0.17691 0.04005 -0.17899 0.04329 -0.18003 0.04722 L -0.18229 0.05556 C -0.18246 0.05995 -0.18264 0.06458 -0.18333 0.06944 C -0.18351 0.0713 -0.18403 0.07292 -0.18437 0.07477 C -0.18611 0.08171 -0.18663 0.08333 -0.18871 0.08981 C -0.18924 0.09653 -0.18958 0.10347 -0.18993 0.11019 C -0.19045 0.12338 -0.18993 0.13657 -0.19097 0.14977 C -0.19132 0.15278 -0.19306 0.15833 -0.19306 0.15856 C -0.19358 0.16134 -0.19392 0.16481 -0.19444 0.16782 C -0.19462 0.17037 -0.19514 0.17292 -0.19549 0.17477 C -0.19583 0.17847 -0.19601 0.18218 -0.19653 0.18588 C -0.19687 0.18889 -0.19722 0.19213 -0.1974 0.19537 C -0.19722 0.20486 -0.19705 0.21458 -0.19653 0.22407 C -0.19653 0.22593 -0.19583 0.22778 -0.19549 0.22963 C -0.19496 0.23194 -0.19479 0.23426 -0.19444 0.23634 C -0.1934 0.2419 -0.19253 0.24097 -0.19097 0.24745 C -0.18993 0.25139 -0.19028 0.25463 -0.18871 0.25833 C -0.18333 0.27222 -0.19028 0.25116 -0.18437 0.26806 C -0.18403 0.26944 -0.18368 0.27083 -0.18333 0.27222 C -0.18264 0.27361 -0.1816 0.27477 -0.18108 0.27639 C -0.18056 0.27755 -0.18038 0.27917 -0.18003 0.28032 C -0.17431 0.29421 -0.18142 0.27292 -0.17569 0.28981 C -0.17413 0.29375 -0.175 0.29491 -0.17222 0.29792 C -0.16771 0.3037 -0.16892 0.29838 -0.16233 0.30347 C -0.15712 0.30787 -0.16111 0.30532 -0.15469 0.30764 C -0.1526 0.3088 -0.15052 0.30972 -0.14809 0.31042 C -0.13437 0.31458 -0.15156 0.30926 -0.14045 0.31296 C -0.13785 0.31412 -0.13125 0.31574 -0.12951 0.31713 C -0.12847 0.31829 -0.12743 0.31968 -0.12604 0.31991 C -0.12361 0.32106 -0.11076 0.32269 -0.10972 0.32315 L -0.05677 0.3213 C -0.0526 0.32106 -0.05191 0.31921 -0.04809 0.31713 C -0.0467 0.31667 -0.04514 0.31644 -0.04375 0.31597 C -0.04149 0.31412 -0.03958 0.31157 -0.03698 0.31042 L -0.03038 0.30764 C -0.0276 0.30417 -0.02465 0.29977 -0.02066 0.29792 L -0.01736 0.29676 C -0.00937 0.28681 -0.01319 0.29074 -0.00625 0.28426 C -0.00556 0.2831 -0.00451 0.28171 -0.00399 0.28032 C -0.00347 0.27917 -0.00347 0.27731 -0.00295 0.27639 C -0.00208 0.27477 -0.00087 0.27338 0.00035 0.27222 C 0.00278 0.26296 0.00139 0.2662 0.00382 0.26111 L 0.00382 0.26157 " pathEditMode="relative" rAng="0" ptsTypes="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1.94444E-6 0.00023 C -0.00226 -0.00162 -0.00452 -0.00301 -0.00677 -0.00463 C -0.00764 -0.00509 -0.00834 -0.00602 -0.0092 -0.00672 C -0.01111 -0.0081 -0.01493 -0.01042 -0.01667 -0.01111 C -0.01806 -0.01181 -0.01962 -0.01181 -0.02084 -0.01227 C -0.02309 -0.01297 -0.02535 -0.01366 -0.02761 -0.01459 C -0.02847 -0.01482 -0.02917 -0.01528 -0.03004 -0.01574 C -0.03143 -0.01621 -0.03281 -0.01644 -0.0342 -0.01667 C -0.03959 -0.01644 -0.06129 -0.01597 -0.07014 -0.01459 C -0.07101 -0.01435 -0.0717 -0.01366 -0.07257 -0.01343 C -0.07413 -0.01297 -0.07587 -0.01273 -0.07761 -0.01227 C -0.07865 -0.01158 -0.07969 -0.01065 -0.0809 -0.01019 C -0.08177 -0.00972 -0.08264 -0.00949 -0.08334 -0.00903 C -0.08507 -0.00764 -0.08681 -0.00602 -0.08837 -0.00463 C -0.08924 -0.00371 -0.08993 -0.00278 -0.09097 -0.00232 L -0.0934 -0.00116 C -0.09479 0.00023 -0.09601 0.00185 -0.09757 0.00324 C -0.09861 0.00416 -0.1 0.0044 -0.10087 0.00555 C -0.10278 0.00741 -0.10417 0.00995 -0.1059 0.01203 C -0.10938 0.01666 -0.10764 0.01412 -0.11094 0.01991 C -0.1132 0.02893 -0.11146 0.02477 -0.11597 0.03217 C -0.11649 0.03449 -0.11719 0.03819 -0.1184 0.03981 C -0.1191 0.04097 -0.12014 0.0412 -0.12084 0.04213 C -0.12205 0.04352 -0.12327 0.04491 -0.12431 0.04653 C -0.12813 0.05393 -0.12587 0.0544 -0.12917 0.06319 C -0.12986 0.06481 -0.13038 0.0662 -0.1309 0.06782 C -0.13212 0.07153 -0.13143 0.07129 -0.13264 0.07546 C -0.13299 0.07731 -0.13368 0.07916 -0.1342 0.08102 C -0.13629 0.09699 -0.13386 0.07708 -0.13594 0.09653 C -0.13611 0.09884 -0.13646 0.10116 -0.13663 0.10324 C -0.13646 0.11852 -0.13646 0.13379 -0.13594 0.14884 C -0.13577 0.15 -0.13524 0.15116 -0.13507 0.15231 C -0.13177 0.1743 -0.13594 0.15162 -0.13334 0.16342 C -0.13299 0.16481 -0.13299 0.16643 -0.13264 0.16782 C -0.13212 0.16898 -0.13143 0.16991 -0.1309 0.17106 C -0.13021 0.17268 -0.12986 0.17407 -0.12917 0.17569 C -0.12847 0.17754 -0.12743 0.17916 -0.12674 0.18125 C -0.12639 0.18217 -0.12622 0.18333 -0.12587 0.18449 C -0.12552 0.18565 -0.12465 0.18657 -0.12431 0.18773 C -0.12379 0.18889 -0.12396 0.19028 -0.12344 0.1912 C -0.12257 0.19259 -0.12101 0.19328 -0.12014 0.19444 C -0.11736 0.19815 -0.11858 0.20208 -0.11337 0.2044 C -0.11181 0.20532 -0.11007 0.20625 -0.10834 0.20671 C -0.10677 0.20741 -0.10417 0.2081 -0.10261 0.20903 C -0.10139 0.20949 -0.10035 0.21065 -0.09931 0.21111 C -0.09809 0.2118 -0.09705 0.21203 -0.09584 0.21227 C -0.08993 0.21412 -0.09288 0.21296 -0.08594 0.21458 C -0.08455 0.21481 -0.08316 0.21528 -0.08177 0.21574 C -0.06927 0.21528 -0.05677 0.21551 -0.04427 0.21458 C -0.04097 0.21435 -0.03715 0.21227 -0.0342 0.20995 C -0.03247 0.20879 -0.03108 0.20671 -0.02917 0.20555 C -0.02813 0.20486 -0.02709 0.20393 -0.02587 0.20347 C -0.02518 0.20301 -0.02413 0.20278 -0.02344 0.20231 C -0.02257 0.20162 -0.02188 0.20069 -0.02084 0.2 C -0.01771 0.19815 -0.01545 0.19838 -0.0125 0.1956 C -0.01163 0.19467 -0.01077 0.19352 -0.01007 0.19236 C -0.00452 0.18333 -0.01406 0.19676 -0.00677 0.18217 C -0.00469 0.17824 -0.00556 0.18009 -0.00417 0.17662 " pathEditMode="relative" rAng="0" ptsTypes="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Dd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tter"/>
          <p:cNvSpPr txBox="1">
            <a:spLocks/>
          </p:cNvSpPr>
          <p:nvPr/>
        </p:nvSpPr>
        <p:spPr>
          <a:xfrm>
            <a:off x="1040699" y="193365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D</a:t>
            </a:r>
          </a:p>
        </p:txBody>
      </p:sp>
      <p:sp>
        <p:nvSpPr>
          <p:cNvPr id="35" name="Start"/>
          <p:cNvSpPr/>
          <p:nvPr/>
        </p:nvSpPr>
        <p:spPr>
          <a:xfrm>
            <a:off x="1763661" y="235698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inish"/>
          <p:cNvSpPr/>
          <p:nvPr/>
        </p:nvSpPr>
        <p:spPr>
          <a:xfrm>
            <a:off x="1733194" y="478106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49" y="1208015"/>
            <a:ext cx="1291904" cy="1287878"/>
          </a:xfrm>
          <a:prstGeom prst="rect">
            <a:avLst/>
          </a:prstGeom>
        </p:spPr>
      </p:pic>
      <p:sp>
        <p:nvSpPr>
          <p:cNvPr id="38" name="Letter"/>
          <p:cNvSpPr txBox="1">
            <a:spLocks/>
          </p:cNvSpPr>
          <p:nvPr/>
        </p:nvSpPr>
        <p:spPr>
          <a:xfrm>
            <a:off x="3648880" y="203465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d</a:t>
            </a:r>
          </a:p>
        </p:txBody>
      </p:sp>
      <p:sp>
        <p:nvSpPr>
          <p:cNvPr id="39" name="Finish"/>
          <p:cNvSpPr/>
          <p:nvPr/>
        </p:nvSpPr>
        <p:spPr>
          <a:xfrm>
            <a:off x="6063622" y="478106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tart"/>
          <p:cNvSpPr/>
          <p:nvPr/>
        </p:nvSpPr>
        <p:spPr>
          <a:xfrm>
            <a:off x="5460759" y="331673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encil Trigg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94" y="2159071"/>
            <a:ext cx="2616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85" y="847977"/>
            <a:ext cx="1272815" cy="95343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dog</a:t>
            </a:r>
          </a:p>
        </p:txBody>
      </p:sp>
      <p:sp>
        <p:nvSpPr>
          <p:cNvPr id="16" name="Rounded Rectangle 15">
            <a:hlinkClick r:id="rId6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59259E-6 L -0.00191 0.3699 L 0.01232 -0.00116 L 0.1427 -0.00116 C 0.14583 0.00069 0.1493 0.00208 0.15208 0.0044 C 0.16597 0.01551 0.14548 0.00278 0.15816 0.01157 C 0.16701 0.01736 0.15572 0.00764 0.16458 0.01574 C 0.16961 0.02639 0.16319 0.01342 0.16961 0.02453 C 0.17552 0.03403 0.16614 0.02361 0.17829 0.04028 C 0.18003 0.04282 0.18281 0.04537 0.1842 0.04884 L 0.18871 0.05717 C 0.1927 0.08055 0.18628 0.04745 0.19149 0.06736 C 0.19236 0.06967 0.19218 0.07222 0.1927 0.07453 C 0.1934 0.07731 0.19375 0.08032 0.19479 0.0831 C 0.19548 0.08495 0.19618 0.0868 0.19687 0.08889 C 0.19826 0.09467 0.1993 0.10254 0.20017 0.10903 C 0.20052 0.11273 0.20086 0.11666 0.20121 0.12037 C 0.20121 0.12754 0.20121 0.13472 0.20121 0.1419 L 0.19375 0.25787 C 0.1934 0.26227 0.19357 0.26643 0.1927 0.27083 C 0.19236 0.27245 0.19132 0.27361 0.19045 0.27523 C 0.18975 0.27708 0.18854 0.27893 0.1875 0.28078 C 0.17968 0.29583 0.19201 0.27338 0.18229 0.28935 C 0.17812 0.29653 0.18298 0.29143 0.17708 0.29653 C 0.1743 0.3074 0.17847 0.29444 0.17291 0.3037 C 0.17239 0.30509 0.17274 0.30694 0.17187 0.3081 C 0.17118 0.30926 0.16961 0.30995 0.16857 0.31088 C 0.1651 0.31504 0.16458 0.31852 0.15937 0.32106 C 0.15729 0.32176 0.1552 0.32245 0.15312 0.32361 C 0.15173 0.32477 0.15034 0.32569 0.14895 0.32662 C 0.14774 0.32754 0.14704 0.32893 0.14583 0.3294 C 0.13715 0.33541 0.14947 0.32477 0.13854 0.33379 C 0.13628 0.33565 0.13437 0.3375 0.13229 0.33935 C 0.13125 0.34051 0.1302 0.3419 0.12899 0.34236 C 0.12204 0.3456 0.1309 0.3419 0.12083 0.34537 C 0.11979 0.3456 0.11875 0.34629 0.11753 0.34676 C 0.11632 0.34722 0.11493 0.34745 0.11354 0.34815 C 0.10607 0.34653 0.10937 0.34676 0.10434 0.34676 L -0.00191 0.3669 " pathEditMode="relative" rAng="0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6 L -5E-6 3.7037E-6 C -0.00122 -0.00046 -0.00834 -0.00255 -0.01077 -0.00347 C -0.01164 -0.00371 -0.01251 -0.00417 -0.01338 -0.00463 L -0.02327 -0.00787 C -0.02449 -0.00834 -0.02553 -0.00857 -0.02674 -0.00903 C -0.02917 -0.00996 -0.03056 -0.01088 -0.03334 -0.01111 C -0.03838 -0.01181 -0.04341 -0.01204 -0.04827 -0.01227 C -0.05365 -0.01204 -0.05886 -0.01204 -0.06424 -0.01111 C -0.06598 -0.01088 -0.0691 -0.00903 -0.0691 -0.00903 C -0.06997 -0.00787 -0.07084 -0.00671 -0.07171 -0.00556 C -0.0724 -0.00486 -0.07344 -0.0044 -0.07414 -0.00347 C -0.08282 0.00671 -0.07605 0.00046 -0.0816 0.00555 C -0.08386 0.01389 -0.08091 0.00347 -0.08421 0.01204 C -0.08733 0.0206 -0.08143 0.00926 -0.08751 0.01991 L -0.08924 0.02662 C -0.08942 0.02778 -0.08959 0.02893 -0.08994 0.02986 C -0.09254 0.03634 -0.09133 0.03287 -0.09341 0.04097 C -0.09358 0.04213 -0.09393 0.04329 -0.0941 0.04444 C -0.09445 0.04583 -0.0948 0.04722 -0.09497 0.04884 C -0.09532 0.05069 -0.09549 0.05254 -0.09584 0.0544 C -0.09601 0.05555 -0.09636 0.05648 -0.09671 0.05764 C -0.09688 0.0618 -0.09706 0.06597 -0.09758 0.06991 C -0.09758 0.07106 -0.0981 0.07222 -0.09827 0.07315 C -0.09897 0.07639 -0.09966 0.08241 -0.10001 0.08541 C -0.10035 0.09097 -0.10035 0.09653 -0.10088 0.10208 C -0.10105 0.1037 -0.10157 0.10509 -0.10174 0.10671 C -0.10209 0.10949 -0.10226 0.1125 -0.10244 0.11551 C -0.10226 0.12847 -0.10209 0.14143 -0.10174 0.1544 C -0.10157 0.15764 -0.1014 0.16111 -0.10088 0.16435 C -0.10053 0.16666 -0.09914 0.17106 -0.09914 0.17106 C -0.09775 0.18935 -0.09931 0.17546 -0.09758 0.18449 C -0.09688 0.18727 -0.09706 0.19074 -0.09584 0.19329 C -0.09393 0.19722 -0.09341 0.1993 -0.08924 0.20116 C -0.08838 0.20139 -0.08751 0.20162 -0.08664 0.20208 C -0.0849 0.20347 -0.08369 0.20602 -0.0816 0.20671 L -0.07744 0.20764 C -0.07588 0.2081 -0.07414 0.20833 -0.07258 0.20879 C -0.07171 0.20903 -0.07084 0.20972 -0.06997 0.20995 C -0.06893 0.21041 -0.06772 0.21065 -0.06667 0.21111 C -0.05834 0.21435 -0.07119 0.20972 -0.06077 0.21342 C -0.05244 0.21296 -0.0441 0.21296 -0.03577 0.21227 C -0.03473 0.21204 -0.03369 0.21157 -0.03247 0.21111 C -0.02327 0.20764 -0.04306 0.21435 -0.02327 0.20555 L -0.02084 0.2044 C -0.01997 0.20324 -0.01928 0.20208 -0.01841 0.20116 C -0.01667 0.19954 -0.01494 0.19815 -0.01338 0.19653 C -0.01251 0.19583 -0.01147 0.19537 -0.01077 0.19444 C -0.00921 0.19213 -0.00765 0.18958 -0.00591 0.18773 C -0.00469 0.18657 -0.00348 0.18588 -0.00244 0.18449 C -0.00122 0.18241 -5E-6 0.18009 0.00087 0.17778 C 0.00139 0.17616 0.00174 0.17454 0.00243 0.17338 C 0.00347 0.17199 0.00486 0.17129 0.00591 0.16991 C 0.00677 0.16875 0.00747 0.1669 0.00834 0.16551 C 0.01077 0.15555 0.00608 0.17199 0.01424 0.15764 L 0.01667 0.15324 C 0.01875 0.14537 0.01632 0.15532 0.01841 0.1456 C 0.01858 0.14444 0.01893 0.14329 0.0191 0.14213 C 0.01962 0.14004 0.01962 0.13773 0.01997 0.13541 C 0.02049 0.13333 0.0217 0.12893 0.0217 0.12893 C 0.02188 0.12592 0.02222 0.12291 0.02257 0.11991 C 0.02275 0.11736 0.02309 0.11481 0.02327 0.11227 C 0.02483 0.09028 0.02275 0.10208 0.02587 0.08773 C 0.02604 0.08426 0.02657 0.08102 0.02674 0.07778 C 0.02709 0.07153 0.02726 0.06504 0.02743 0.05879 C 0.02778 0.0544 0.02813 0.05 0.0283 0.04537 C 0.02865 0.03518 0.02865 0.02477 0.02917 0.01435 C 0.02917 0.01273 0.02986 0.01134 0.03004 0.00995 C 0.03195 -0.02107 0.02952 -0.00324 0.0316 -0.01783 C 0.03195 -0.02963 0.03212 -0.04167 0.03247 -0.05347 C 0.03264 -0.05718 0.03334 -0.06088 0.03334 -0.06459 C 0.03334 -0.08727 0.03247 -0.15486 0.03247 -0.13241 C 0.03247 -0.0875 0.03299 -0.04283 0.03334 0.00208 C 0.03299 0.01065 0.03316 0.01921 0.03247 0.02778 C 0.03195 0.03657 0.03108 0.03403 0.03004 0.03981 C 0.02969 0.04166 0.02934 0.04352 0.02917 0.04537 C 0.02778 0.05926 0.02865 0.05903 0.02743 0.07546 C 0.02743 0.07731 0.02691 0.07916 0.02674 0.08102 C 0.02639 0.08958 0.02604 0.09815 0.02587 0.10671 C 0.02552 0.1162 0.02535 0.12592 0.025 0.13541 C 0.02483 0.13819 0.02361 0.15139 0.02327 0.1544 C 0.02361 0.16736 0.02361 0.18032 0.02413 0.19329 C 0.02431 0.1956 0.0257 0.19815 0.02674 0.2 C 0.02743 0.20139 0.02813 0.20301 0.02917 0.2044 C 0.03108 0.20694 0.0342 0.20787 0.03663 0.20879 C 0.04097 0.21088 0.03837 0.20972 0.04497 0.21111 C 0.05 0.21065 0.05504 0.21111 0.06007 0.20995 C 0.06111 0.20972 0.06163 0.20764 0.0625 0.20671 C 0.06337 0.20579 0.06424 0.20532 0.06511 0.2044 L 0.06511 0.20324 " pathEditMode="relative" ptsTypes="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Ee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tter"/>
          <p:cNvSpPr txBox="1">
            <a:spLocks/>
          </p:cNvSpPr>
          <p:nvPr/>
        </p:nvSpPr>
        <p:spPr>
          <a:xfrm>
            <a:off x="774794" y="1924129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E</a:t>
            </a:r>
          </a:p>
        </p:txBody>
      </p:sp>
      <p:sp>
        <p:nvSpPr>
          <p:cNvPr id="17" name="Start"/>
          <p:cNvSpPr/>
          <p:nvPr/>
        </p:nvSpPr>
        <p:spPr>
          <a:xfrm>
            <a:off x="1823740" y="23576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inish"/>
          <p:cNvSpPr/>
          <p:nvPr/>
        </p:nvSpPr>
        <p:spPr>
          <a:xfrm>
            <a:off x="3136384" y="480541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06" y="1232565"/>
            <a:ext cx="1291904" cy="1287878"/>
          </a:xfrm>
          <a:prstGeom prst="rect">
            <a:avLst/>
          </a:prstGeom>
        </p:spPr>
      </p:pic>
      <p:sp>
        <p:nvSpPr>
          <p:cNvPr id="20" name="Letter"/>
          <p:cNvSpPr txBox="1">
            <a:spLocks/>
          </p:cNvSpPr>
          <p:nvPr/>
        </p:nvSpPr>
        <p:spPr>
          <a:xfrm>
            <a:off x="4160776" y="203465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e</a:t>
            </a:r>
          </a:p>
        </p:txBody>
      </p:sp>
      <p:sp>
        <p:nvSpPr>
          <p:cNvPr id="21" name="Start"/>
          <p:cNvSpPr/>
          <p:nvPr/>
        </p:nvSpPr>
        <p:spPr>
          <a:xfrm>
            <a:off x="5253172" y="410810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inish"/>
          <p:cNvSpPr/>
          <p:nvPr/>
        </p:nvSpPr>
        <p:spPr>
          <a:xfrm>
            <a:off x="6318267" y="458943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32" y="2972114"/>
            <a:ext cx="1291904" cy="12878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egg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51" y="855106"/>
            <a:ext cx="1073831" cy="927162"/>
          </a:xfrm>
          <a:prstGeom prst="rect">
            <a:avLst/>
          </a:prstGeom>
        </p:spPr>
      </p:pic>
      <p:sp>
        <p:nvSpPr>
          <p:cNvPr id="25" name="Rounded Rectangle 24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0.00023 C 0.00347 0.00047 0.00677 0.00139 0.01042 0.00139 C 0.01441 0.00139 0.01962 0.00023 0.02396 -0.00139 C 0.02604 -0.00231 0.02795 -0.00416 0.03021 -0.00416 C 0.04097 -0.00602 0.03576 -0.00509 0.04583 -0.00694 C 0.04687 -0.0074 0.04774 -0.0081 0.04896 -0.00833 C 0.05937 -0.01157 0.07257 -0.01064 0.08229 -0.01111 L 0.08854 -0.01389 C 0.09167 -0.01527 0.09201 -0.01504 0.09479 -0.01805 C 0.09583 -0.01944 0.0967 -0.02106 0.09792 -0.02222 C 0.09983 -0.0243 0.10174 -0.02685 0.10417 -0.02777 L 0.11042 -0.03055 L 0.11458 -0.03889 C 0.11528 -0.04027 0.11615 -0.04143 0.11667 -0.04305 C 0.1191 -0.05301 0.11597 -0.04074 0.11875 -0.05277 C 0.11892 -0.05416 0.11944 -0.05555 0.11979 -0.05694 C 0.11944 -0.06157 0.11944 -0.06643 0.11875 -0.07083 C 0.1184 -0.07291 0.11736 -0.07477 0.11667 -0.07639 C 0.11545 -0.07916 0.11111 -0.08727 0.10937 -0.09027 C 0.10833 -0.09189 0.10729 -0.09305 0.10625 -0.09444 C 0.10434 -0.10162 0.1066 -0.09676 0.10208 -0.1 C 0.09983 -0.10162 0.09792 -0.1037 0.09583 -0.10555 C 0.09479 -0.10648 0.09392 -0.1081 0.09271 -0.10833 L 0.0875 -0.10972 C 0.08611 -0.11064 0.08472 -0.11157 0.08333 -0.1125 C 0.07847 -0.11481 0.07014 -0.11481 0.06667 -0.11527 C 0.05642 -0.1199 0.05799 -0.11967 0.03854 -0.11527 C 0.03594 -0.11481 0.03229 -0.10972 0.03229 -0.10949 C 0.02465 -0.09467 0.03663 -0.11666 0.02604 -0.10416 C 0.02413 -0.10208 0.02396 -0.09745 0.02187 -0.09583 C 0.02049 -0.0949 0.01892 -0.09421 0.01771 -0.09305 C 0.00781 -0.08379 0.0217 -0.09375 0.01042 -0.08611 C 0.00972 -0.08472 0.00885 -0.08333 0.00833 -0.08194 C 0.00746 -0.08009 0.00712 -0.07801 0.00625 -0.07639 C 0.00538 -0.07477 0.00417 -0.07361 0.00312 -0.07222 C 0.00278 -0.07083 0.00278 -0.06921 0.00208 -0.06805 C 0.00017 -0.06574 -0.00417 -0.0625 -0.00417 -0.06227 C -0.00486 -0.06111 -0.00573 -0.06018 -0.00625 -0.05833 C -0.00677 -0.05717 -0.00677 -0.05532 -0.00729 -0.05416 C -0.00816 -0.05254 -0.00938 -0.05139 -0.01042 -0.05 C -0.01076 -0.04861 -0.01111 -0.04722 -0.01146 -0.04583 C -0.01441 -0.03819 -0.01302 -0.04514 -0.01458 -0.0375 C -0.01545 -0.03379 -0.01597 -0.03009 -0.01667 -0.02639 C -0.01701 -0.02453 -0.01736 -0.02268 -0.01771 -0.02083 C -0.01806 -0.01944 -0.01858 -0.01805 -0.01875 -0.01666 C -0.01997 -0.00972 -0.02031 -0.00139 -0.02083 0.00556 C -0.02031 0.02385 -0.02101 0.02894 -0.01875 0.04306 C -0.01875 0.04398 -0.01736 0.05116 -0.01667 0.05278 C -0.01545 0.05556 -0.01337 0.05787 -0.0125 0.06111 C -0.01215 0.0625 -0.01198 0.06389 -0.01146 0.06528 C -0.01059 0.06783 -0.00799 0.07199 -0.00625 0.07361 C -0.00538 0.07431 -0.00417 0.07454 -0.00313 0.075 C 0.00243 0.08611 -0.00486 0.07269 0.00208 0.08195 C 0.00677 0.0882 0.00104 0.08473 0.00729 0.0875 C 0.00833 0.08889 0.0092 0.09028 0.01042 0.09167 C 0.01215 0.09352 0.01545 0.09584 0.01771 0.09723 C 0.01858 0.09769 0.01979 0.09792 0.02083 0.09861 C 0.02187 0.09931 0.02274 0.10047 0.02396 0.10139 C 0.02726 0.10348 0.02969 0.1044 0.03333 0.10556 C 0.0349 0.10602 0.0368 0.10625 0.03854 0.10695 C 0.04062 0.10764 0.04479 0.10973 0.04479 0.10996 C 0.04705 0.10949 0.06979 0.1088 0.07708 0.10695 L 0.08646 0.10278 C 0.0875 0.10232 0.08854 0.10209 0.08958 0.10139 C 0.09062 0.10047 0.09167 0.09954 0.09271 0.09861 C 0.09375 0.09723 0.09444 0.09537 0.09583 0.09445 C 0.0967 0.09352 0.09792 0.09352 0.09896 0.09306 C 0.09965 0.09167 0.1 0.08982 0.10104 0.08889 C 0.10208 0.0875 0.10521 0.08611 0.10521 0.08635 L 0.11354 0.07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48148E-6 L -6.38889E-6 1.48148E-6 C 0.00034 0.00347 0.00104 0.00671 0.00086 0.00995 C 0.00051 0.01759 -0.00053 0.0206 -0.00244 0.02662 C -0.00278 0.02963 -0.00278 0.03264 -0.0033 0.03565 C -0.00365 0.0375 -0.00487 0.03912 -0.00487 0.0412 C -0.00539 0.06319 -0.00487 0.06597 -0.0033 0.08125 C -0.00296 0.08889 -0.00261 0.09676 -0.00244 0.10463 C -0.00122 0.16134 -0.00487 0.14051 -0.0007 0.16227 C -0.00053 0.1713 -0.00035 0.18009 -6.38889E-6 0.18912 C 0.00017 0.19097 0.00086 0.19259 0.00086 0.19468 C 0.00138 0.20833 0.00138 0.22199 0.00173 0.23565 C 0.0019 0.24537 0.00225 0.25486 0.0026 0.26458 C 0.00225 0.27755 0.00208 0.29051 0.00173 0.30347 C 0.00121 0.32106 0.00225 0.31597 -6.38889E-6 0.32454 C -0.00018 0.32755 -0.00035 0.33056 -0.0007 0.33356 C -0.00087 0.33472 -0.00139 0.33565 -0.00157 0.33681 C -0.00192 0.33912 -0.00226 0.3412 -0.00244 0.34352 C -0.00278 0.34768 -0.00313 0.35162 -0.0033 0.35579 C -0.00365 0.36088 -0.00226 0.37292 -0.0066 0.37801 C -0.00747 0.37893 -0.00886 0.3787 -0.0099 0.37917 C -0.01129 0.3794 -0.01268 0.37986 -0.01407 0.38032 C -0.0224 0.37986 -0.03074 0.37986 -0.03907 0.37917 C -0.03994 0.37893 -0.04098 0.3787 -0.04167 0.37801 C -0.04237 0.37708 -0.04271 0.37569 -0.04324 0.37454 C -0.0441 0.37338 -0.04497 0.37245 -0.04584 0.3713 C -0.04636 0.37037 -0.04688 0.36898 -0.0474 0.36806 C -0.04827 0.36643 -0.04896 0.36505 -0.05001 0.36343 C -0.0507 0.36227 -0.05174 0.36134 -0.05244 0.36018 C -0.0566 0.35393 -0.05469 0.35648 -0.05747 0.35139 C -0.05834 0.34977 -0.05921 0.34838 -0.0599 0.34676 C -0.06077 0.34514 -0.06164 0.34306 -0.06251 0.3412 C -0.06303 0.34028 -0.06372 0.33912 -0.06407 0.33796 C -0.06633 0.33079 -0.06737 0.32454 -0.06824 0.3169 C -0.06858 0.31458 -0.06858 0.31227 -0.0691 0.31018 C -0.0698 0.30718 -0.07084 0.30417 -0.07153 0.30139 C -0.07223 0.29676 -0.07292 0.29236 -0.07327 0.28796 C -0.07362 0.28356 -0.07379 0.27893 -0.07414 0.27454 C -0.07431 0.27245 -0.07518 0.26898 -0.0757 0.2669 C -0.07605 0.26389 -0.07622 0.26088 -0.07657 0.25787 C -0.07674 0.25648 -0.07726 0.25509 -0.07744 0.25347 C -0.07778 0.25116 -0.07796 0.24907 -0.0783 0.24676 C -0.07848 0.24167 -0.07865 0.23634 -0.07917 0.23125 C -0.07935 0.22893 -0.07987 0.22685 -0.07987 0.22454 C -0.07987 0.20764 -0.07952 0.19051 -0.07917 0.17338 C -0.079 0.17083 -0.07865 0.16829 -0.0783 0.16574 C -0.07674 0.15393 -0.07778 0.15741 -0.07501 0.15 C -0.07431 0.1456 -0.07414 0.1412 -0.07327 0.13681 C -0.07292 0.13472 -0.07205 0.1331 -0.07153 0.13125 C -0.07101 0.12893 -0.07049 0.12685 -0.06997 0.12454 C -0.06928 0.12153 -0.06893 0.11852 -0.06824 0.11574 C -0.06806 0.11458 -0.06771 0.11343 -0.06737 0.11227 C -0.06719 0.11042 -0.06719 0.10856 -0.06667 0.10671 C -0.06633 0.10556 -0.06546 0.10463 -0.06494 0.10347 C -0.06303 0.09329 -0.06546 0.10556 -0.06164 0.09005 C -0.06129 0.08866 -0.06112 0.08704 -0.06077 0.08565 C -0.06025 0.08333 -0.05955 0.08125 -0.05903 0.07893 C -0.05817 0.07454 -0.05817 0.06968 -0.0566 0.06551 C -0.05608 0.06412 -0.05539 0.06273 -0.05487 0.06111 C -0.05417 0.05833 -0.05435 0.05602 -0.0533 0.05347 C -0.05261 0.05139 -0.05157 0.04977 -0.0507 0.04792 C -0.04966 0.04491 -0.04896 0.04051 -0.0474 0.03773 C -0.04671 0.03657 -0.04584 0.03565 -0.04497 0.03449 C -0.04341 0.02847 -0.04497 0.0338 -0.04237 0.02778 C -0.04185 0.02639 -0.0415 0.02477 -0.0408 0.02338 C -0.03785 0.0169 -0.03681 0.01528 -0.03247 0.00995 C -0.03178 0.00926 -0.03074 0.00856 -0.02987 0.00787 C -0.02449 0.00162 -0.03039 0.00648 -0.02501 0.00347 C -0.02379 0.00278 -0.02275 0.00185 -0.02153 0.00116 C -0.02067 0.00046 -0.02014 -0.00093 -0.0191 -0.00116 C -0.01216 -0.00208 -0.00521 -0.00185 0.00173 -0.00208 L 0.0467 -0.00116 C 0.04895 -0.00093 0.05121 1.48148E-6 0.05347 1.48148E-6 L 0.15763 -0.00116 L 0.13003 -0.00324 C 0.12725 -0.00347 0.12447 -0.00394 0.1217 -0.0044 C 0.12083 -0.00463 0.12013 -0.00556 0.11926 -0.00556 L 0.00676 -0.00764 C 0.00364 -0.00741 0.00051 -0.00787 -0.00244 -0.00671 C -0.00365 -0.00625 -0.004 -0.00417 -0.00487 -0.00324 C -0.00678 -0.00162 -0.00886 -0.00023 -0.01077 0.00116 C -0.01528 0.0044 -0.01546 0.0044 -0.01997 0.00671 C -0.0257 0.02199 -0.01737 0.00093 -0.02414 0.01458 C -0.02466 0.01551 -0.02449 0.0169 -0.02501 0.01782 C -0.02587 0.01944 -0.02709 0.02083 -0.0283 0.02222 C -0.02883 0.02454 -0.02917 0.02685 -0.02987 0.02893 C -0.03247 0.03518 -0.03942 0.04583 -0.0408 0.05231 C -0.04271 0.06134 -0.04133 0.05787 -0.0441 0.06343 C -0.04445 0.07986 -0.04584 0.10301 -0.0441 0.12014 C -0.04376 0.12384 -0.04237 0.12755 -0.04167 0.13125 C -0.04133 0.13426 -0.04115 0.13704 -0.0408 0.14005 C -0.04063 0.14167 -0.04063 0.14329 -0.03994 0.14444 C -0.03907 0.1463 -0.03421 0.14861 -0.03334 0.14907 C -0.02969 0.1537 -0.03143 0.15208 -0.0257 0.15556 C -0.02518 0.15602 -0.01546 0.16204 -0.0132 0.16227 C 0.00277 0.16366 -0.00435 0.16273 0.00833 0.16458 C 0.0427 0.17986 0.01232 0.16667 0.1118 0.16458 C 0.11267 0.16458 0.1151 0.16319 0.11423 0.16343 C 0.11163 0.16389 0.1092 0.16481 0.10676 0.16574 L 0.0868 0.16458 C 0.07847 0.16412 0.06996 0.16435 0.0618 0.16343 C 0.05972 0.16319 0.05798 0.16134 0.0559 0.16111 C 0.03871 0.16018 0.02152 0.16042 0.00416 0.16018 C -6.38889E-6 0.16042 -0.00417 0.15995 -0.00834 0.16111 C -0.01025 0.16181 -0.01164 0.16412 -0.0132 0.16574 C -0.01546 0.16759 -0.01754 0.16991 -0.01997 0.1713 C -0.02136 0.17199 -0.02275 0.17245 -0.02414 0.17338 C -0.02726 0.17593 -0.03334 0.18125 -0.03334 0.18125 C -0.03386 0.18241 -0.03455 0.18333 -0.0349 0.18449 C -0.03542 0.18565 -0.03542 0.18681 -0.03577 0.18796 C -0.03646 0.18958 -0.03751 0.19074 -0.0382 0.19236 C -0.03942 0.19444 -0.04063 0.19676 -0.04167 0.19907 C -0.04949 0.21713 -0.0382 0.19398 -0.0474 0.21227 C -0.04792 0.21574 -0.04862 0.21898 -0.04914 0.22245 C -0.04949 0.22454 -0.04949 0.22685 -0.05001 0.22893 C -0.05035 0.23056 -0.05105 0.23194 -0.05157 0.23356 C -0.05244 0.23889 -0.05278 0.24097 -0.0533 0.24676 C -0.05452 0.26273 -0.05296 0.25556 -0.05487 0.26343 C -0.05452 0.2713 -0.05435 0.27731 -0.0533 0.28472 C -0.05226 0.2919 -0.05244 0.28634 -0.05157 0.29468 C -0.05122 0.29838 -0.05122 0.30208 -0.0507 0.30579 C -0.0507 0.30718 -0.05018 0.3088 -0.05001 0.31018 C -0.04949 0.31273 -0.04879 0.31528 -0.04827 0.31806 C -0.0481 0.31898 -0.04775 0.32014 -0.0474 0.3213 C -0.04688 0.32292 -0.04636 0.32431 -0.04584 0.32569 C -0.04549 0.32685 -0.04549 0.32801 -0.04497 0.32917 C -0.04428 0.33032 -0.04324 0.33125 -0.04237 0.33241 C -0.04185 0.33333 -0.0415 0.33472 -0.0408 0.33565 C -0.03976 0.33704 -0.03855 0.33796 -0.03751 0.33912 C -0.03351 0.34282 -0.0356 0.34051 -0.02987 0.34468 C -0.02639 0.34722 -0.02639 0.34907 -0.02153 0.35139 C -0.01893 0.35255 -0.01615 0.35301 -0.0132 0.35347 C -0.00712 0.35486 -0.00105 0.35579 0.00503 0.35694 C 0.00694 0.35718 0.00885 0.35787 0.01093 0.35787 L 0.04999 0.36018 L 0.1059 0.35903 C 0.10694 0.35903 0.10815 0.35833 0.1092 0.35787 C 0.11058 0.35764 0.11197 0.35718 0.11336 0.35694 C 0.12499 0.35463 0.12604 0.35463 0.1368 0.35347 C 0.1427 0.35093 0.13836 0.35231 0.14999 0.35231 " pathEditMode="relative" ptsTypes="AAAAAAAAAAAAAAAAAAAAAAAAAAAAAAAAAAAAAAAAAAAAAAAAAAAAAAAAAAAAAAAAAAAAAAAAAAAAAAAAAAAAAAAAAAAAAAAAAAAAAAAAAAAAAAAAAAAAAAAAAAAAAAAAAAAAAAAAAAAA">
                                      <p:cBhvr>
                                        <p:cTn id="11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</a:t>
            </a:r>
            <a:r>
              <a:rPr lang="en-GB" b="0" dirty="0" err="1">
                <a:latin typeface="Twinkl" pitchFamily="2" charset="0"/>
              </a:rPr>
              <a:t>Ff</a:t>
            </a:r>
            <a:endParaRPr lang="en-GB" b="0" dirty="0"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tter"/>
          <p:cNvSpPr txBox="1">
            <a:spLocks/>
          </p:cNvSpPr>
          <p:nvPr/>
        </p:nvSpPr>
        <p:spPr>
          <a:xfrm>
            <a:off x="705194" y="190130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4000" b="0" dirty="0">
                <a:latin typeface="Twinkl" pitchFamily="2" charset="0"/>
              </a:rPr>
              <a:t>F</a:t>
            </a:r>
          </a:p>
        </p:txBody>
      </p:sp>
      <p:sp>
        <p:nvSpPr>
          <p:cNvPr id="26" name="Start"/>
          <p:cNvSpPr/>
          <p:nvPr/>
        </p:nvSpPr>
        <p:spPr>
          <a:xfrm>
            <a:off x="1854808" y="228273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inish"/>
          <p:cNvSpPr/>
          <p:nvPr/>
        </p:nvSpPr>
        <p:spPr>
          <a:xfrm>
            <a:off x="2814717" y="358735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tter"/>
          <p:cNvSpPr txBox="1">
            <a:spLocks/>
          </p:cNvSpPr>
          <p:nvPr/>
        </p:nvSpPr>
        <p:spPr>
          <a:xfrm>
            <a:off x="3338858" y="200601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f</a:t>
            </a:r>
          </a:p>
        </p:txBody>
      </p:sp>
      <p:sp>
        <p:nvSpPr>
          <p:cNvPr id="31" name="Start"/>
          <p:cNvSpPr/>
          <p:nvPr/>
        </p:nvSpPr>
        <p:spPr>
          <a:xfrm>
            <a:off x="5524065" y="224566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inish"/>
          <p:cNvSpPr/>
          <p:nvPr/>
        </p:nvSpPr>
        <p:spPr>
          <a:xfrm>
            <a:off x="5362035" y="322599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91" y="1120690"/>
            <a:ext cx="1291904" cy="128787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25" y="747618"/>
            <a:ext cx="1139884" cy="1061632"/>
          </a:xfrm>
          <a:prstGeom prst="rect">
            <a:avLst/>
          </a:prstGeom>
        </p:spPr>
      </p:pic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17" name="Pencil Trigg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5" y="1118483"/>
            <a:ext cx="2616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4514 -0.01158 C -0.04809 -0.00973 -0.05087 -0.00764 -0.05399 -0.00579 C -0.05608 -0.00463 -0.05868 -0.00463 -0.06059 -0.00301 C -0.06858 0.00416 -0.05851 -0.0044 -0.06823 0.00301 C -0.06944 0.00393 -0.07049 0.00486 -0.07153 0.00578 C -0.07222 0.0074 -0.07309 0.00879 -0.07378 0.01018 C -0.07569 0.01574 -0.07483 0.0199 -0.07483 0.02638 L -0.08576 0.46597 L -0.09566 0.48495 C -0.11441 0.49328 -0.10434 0.4912 -0.12639 0.48935 C -0.12795 0.48888 -0.12934 0.48842 -0.1309 0.48796 C -0.13316 0.48703 -0.1375 0.48495 -0.1375 0.48518 C -0.13854 0.48402 -0.13993 0.48356 -0.1408 0.48217 C -0.14149 0.48078 -0.14132 0.47893 -0.14184 0.47777 C -0.14236 0.47662 -0.1434 0.47569 -0.1441 0.47476 L -0.15833 0.47176 C -0.16233 0.47129 -0.16649 0.47106 -0.17049 0.47037 C -0.17326 0.4699 -0.17743 0.46828 -0.18038 0.46736 C -0.18351 0.46458 -0.18559 0.4625 -0.18906 0.46018 C -0.19201 0.4581 -0.19479 0.45532 -0.19792 0.45416 L -0.20226 0.45277 C -0.20382 0.45185 -0.20521 0.45069 -0.20677 0.44976 C -0.21024 0.44791 -0.21024 0.4493 -0.21337 0.44537 C -0.22517 0.43101 -0.21927 0.43842 -0.22656 0.42338 C -0.23003 0.41597 -0.23003 0.41898 -0.23316 0.41018 C -0.23507 0.40463 -0.23646 0.39838 -0.23854 0.39282 L -0.24184 0.38402 C -0.24219 0.37893 -0.24219 0.37407 -0.24305 0.36921 C -0.24358 0.36527 -0.24514 0.36157 -0.24618 0.35763 C -0.24844 0.34953 -0.24878 0.34699 -0.25069 0.33842 C -0.25208 0.30902 -0.25243 0.31551 -0.25069 0.28125 C -0.25052 0.27801 -0.25017 0.27453 -0.24948 0.27106 C -0.24913 0.26851 -0.24618 0.25509 -0.24514 0.25208 C -0.24392 0.24814 -0.24236 0.24421 -0.2408 0.24027 C -0.2375 0.2324 -0.23906 0.23935 -0.23524 0.2287 C -0.2309 0.2162 -0.23194 0.21527 -0.2276 0.20509 C -0.22621 0.20208 -0.22448 0.1993 -0.22326 0.19629 C -0.20937 0.16504 -0.22969 0.20694 -0.21545 0.18171 C -0.21458 0.17986 -0.21424 0.17777 -0.21337 0.17592 C -0.21233 0.17384 -0.21094 0.17199 -0.21007 0.1699 C -0.20885 0.16759 -0.20816 0.16458 -0.20677 0.16273 C -0.2059 0.16157 -0.20451 0.1618 -0.20347 0.16111 C -0.20052 0.1574 -0.19792 0.15277 -0.19462 0.14953 C -0.19323 0.14791 -0.19167 0.14676 -0.19028 0.14513 C -0.18906 0.14375 -0.18802 0.14213 -0.18698 0.14074 C -0.18281 0.13611 -0.18299 0.13703 -0.17917 0.13333 C -0.17621 0.13055 -0.17378 0.12638 -0.17049 0.12453 C -0.16684 0.12268 -0.16267 0.12152 -0.15937 0.11875 C -0.15833 0.11782 -0.15746 0.1162 -0.15608 0.11574 C -0.15226 0.11458 -0.14809 0.11481 -0.1441 0.11435 C -0.14132 0.11458 -0.13108 0.11458 -0.1276 0.11875 C -0.12604 0.1206 -0.12535 0.12361 -0.1243 0.12592 C -0.12396 0.12801 -0.12309 0.12986 -0.12309 0.13194 C -0.12309 0.14143 -0.12326 0.14097 -0.12535 0.14652 L -0.01979 0.13773 " pathEditMode="relative" rAng="0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0.00023 C -0.00035 0.01389 -0.00035 0.02801 -0.00087 0.04213 C -0.00104 0.04468 -0.00156 0.04722 -0.00174 0.04977 C -0.00208 0.05509 -0.00226 0.06019 -0.0026 0.06551 C -0.00295 0.07246 -0.00295 0.07685 -0.00417 0.0831 C -0.00451 0.08426 -0.00469 0.08542 -0.00504 0.08658 C -0.00538 0.09167 -0.00573 0.09699 -0.0059 0.10208 C -0.00695 0.12801 -0.00451 0.11806 -0.00833 0.13102 C -0.00868 0.13611 -0.00885 0.14144 -0.0092 0.14653 C -0.00938 0.14954 -0.00972 0.15255 -0.01007 0.15533 C -0.01042 0.1588 -0.01059 0.16204 -0.01094 0.16551 C -0.01111 0.17847 -0.01129 0.19144 -0.01181 0.2044 C -0.01181 0.20648 -0.0125 0.2088 -0.0125 0.21088 C -0.01302 0.22176 -0.0132 0.23241 -0.01337 0.24329 C -0.01372 0.26921 -0.01389 0.29514 -0.01424 0.32107 C -0.01441 0.33542 -0.01528 0.34977 -0.0151 0.36435 C -0.0151 0.36667 -0.01389 0.36875 -0.01337 0.37107 C -0.0132 0.36806 -0.01285 0.36505 -0.0125 0.36204 C -0.01129 0.3456 -0.01267 0.35371 -0.01094 0.34421 C -0.01059 0.3331 -0.01059 0.32199 -0.01007 0.31088 C -0.01007 0.30972 -0.0092 0.3088 -0.0092 0.30764 C -0.0092 0.28982 -0.00781 0.26458 -0.01094 0.24421 C -0.01111 0.24283 -0.01146 0.24144 -0.01181 0.23982 C -0.01198 0.23357 -0.01233 0.22732 -0.0125 0.22107 C -0.01285 0.21181 -0.01285 0.20255 -0.01337 0.19329 C -0.01372 0.18681 -0.01458 0.18056 -0.0151 0.17431 C -0.01528 0.16181 -0.01545 0.14908 -0.01597 0.13658 C -0.01597 0.13472 -0.01667 0.13287 -0.01667 0.13102 C -0.01649 0.10394 -0.0158 0.07685 -0.0151 0.04977 C -0.01493 0.04583 -0.01441 0.04051 -0.01337 0.03658 C -0.01267 0.0331 -0.01233 0.0294 -0.01094 0.02662 C -0.00903 0.02292 -0.0092 0.02384 -0.00833 0.01991 C -0.00799 0.01829 -0.00747 0.01389 -0.00677 0.01204 C -0.00625 0.01088 -0.00556 0.00996 -0.00504 0.0088 C -0.00469 0.00764 -0.00486 0.00625 -0.00417 0.00533 C -0.00365 0.00463 -0.0026 0.00463 -0.00174 0.0044 L 0.13246 0.00533 C 0.13819 0.00556 0.14444 0.00463 0.15 0.00648 C 0.15191 0.00718 0.14653 0.0088 0.14496 0.00996 C 0.13611 0.01528 0.14618 0.0081 0.13333 0.01644 C 0.13125 0.01783 0.12951 0.01968 0.1276 0.02107 C 0.12361 0.02361 0.11944 0.02546 0.1158 0.02871 C 0.11424 0.03033 0.1125 0.03195 0.11094 0.0331 C 0.10642 0.03611 0.10191 0.0382 0.09757 0.04097 C 0.09583 0.04213 0.09427 0.04329 0.09236 0.04421 C 0.0901 0.0456 0.08507 0.04769 0.08507 0.04792 C 0.07708 0.05787 0.08785 0.04491 0.07917 0.05208 C 0.07639 0.0544 0.07396 0.05695 0.07153 0.05996 C 0.06667 0.06667 0.07031 0.06227 0.0658 0.06644 C 0.06476 0.06759 0.06371 0.06898 0.0625 0.06991 C 0.06094 0.07107 0.05903 0.07199 0.05746 0.07315 C 0.05625 0.07408 0.05538 0.07546 0.05417 0.07662 C 0.05174 0.07894 0.04896 0.08079 0.0467 0.0831 C 0.04097 0.08935 0.04392 0.08634 0.0375 0.09213 C 0.03698 0.09329 0.03663 0.09468 0.03576 0.09537 C 0.03507 0.09607 0.03403 0.09583 0.03333 0.09653 C 0.0309 0.09861 0.02882 0.10093 0.02656 0.10324 L 0.02656 0.10347 C 0.02465 0.10648 0.02257 0.10972 0.02083 0.1132 C 0.02031 0.11435 0.01979 0.11551 0.0191 0.11644 C 0.0184 0.11783 0.01736 0.11852 0.01667 0.11991 C 0.01302 0.12662 0.01719 0.12246 0.0125 0.12986 C 0.01042 0.1331 0.00764 0.13542 0.00573 0.13866 C 0.00503 0.14028 0.00417 0.14167 0.0033 0.14329 C 0.00156 0.14653 0.00121 0.14769 -0.00087 0.15093 C -0.00191 0.15255 -0.00313 0.15394 -0.00417 0.15533 C -0.00677 0.16412 -0.00451 0.15833 -0.00833 0.16435 C -0.00955 0.16621 -0.01059 0.16806 -0.01181 0.16991 C -0.01233 0.17083 -0.01267 0.17222 -0.01337 0.17315 C -0.01528 0.17616 -0.01788 0.17847 -0.02014 0.18102 C -0.02326 0.18958 -0.01962 0.18148 -0.025 0.18866 C -0.0257 0.18958 -0.02778 0.19167 -0.02674 0.19213 C -0.02431 0.19306 -0.0217 0.19144 -0.01927 0.19097 L 0.0125 0.19213 C 0.01441 0.19213 0.01632 0.19306 0.01823 0.19329 C 0.03108 0.19375 0.04392 0.19398 0.0566 0.19421 C 0.0625 0.19468 0.0684 0.19468 0.07413 0.19537 C 0.075 0.1956 0.07569 0.1963 0.07674 0.19653 C 0.07812 0.19699 0.07951 0.19746 0.0809 0.19769 C 0.08403 0.19815 0.0875 0.19861 0.0908 0.19884 C 0.09792 0.19908 0.10538 0.19884 0.1125 0.19884 " pathEditMode="relative" rAng="0" ptsTypes="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470992"/>
            <a:ext cx="8164510" cy="1150938"/>
          </a:xfrm>
        </p:spPr>
        <p:txBody>
          <a:bodyPr/>
          <a:lstStyle/>
          <a:p>
            <a:r>
              <a:rPr lang="en-GB" b="0" dirty="0">
                <a:latin typeface="Twinkl" pitchFamily="2" charset="0"/>
              </a:rPr>
              <a:t>Letter Gg</a:t>
            </a:r>
          </a:p>
        </p:txBody>
      </p:sp>
      <p:sp>
        <p:nvSpPr>
          <p:cNvPr id="3" name="Oval 2"/>
          <p:cNvSpPr/>
          <p:nvPr/>
        </p:nvSpPr>
        <p:spPr>
          <a:xfrm>
            <a:off x="6685384" y="606424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881164"/>
            <a:ext cx="1192440" cy="1153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685384" y="647067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tter"/>
          <p:cNvSpPr txBox="1">
            <a:spLocks/>
          </p:cNvSpPr>
          <p:nvPr/>
        </p:nvSpPr>
        <p:spPr>
          <a:xfrm>
            <a:off x="769310" y="191301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3000" b="0" dirty="0">
                <a:latin typeface="Twinkl" pitchFamily="2" charset="0"/>
              </a:rPr>
              <a:t>G</a:t>
            </a:r>
          </a:p>
        </p:txBody>
      </p:sp>
      <p:sp>
        <p:nvSpPr>
          <p:cNvPr id="16" name="Start"/>
          <p:cNvSpPr/>
          <p:nvPr/>
        </p:nvSpPr>
        <p:spPr>
          <a:xfrm>
            <a:off x="3115699" y="256259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inish"/>
          <p:cNvSpPr/>
          <p:nvPr/>
        </p:nvSpPr>
        <p:spPr>
          <a:xfrm>
            <a:off x="3536274" y="367785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tter"/>
          <p:cNvSpPr txBox="1">
            <a:spLocks/>
          </p:cNvSpPr>
          <p:nvPr/>
        </p:nvSpPr>
        <p:spPr>
          <a:xfrm>
            <a:off x="3904103" y="198357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b="0" dirty="0">
                <a:latin typeface="Twinkl" pitchFamily="2" charset="0"/>
              </a:rPr>
              <a:t>g</a:t>
            </a:r>
          </a:p>
        </p:txBody>
      </p:sp>
      <p:sp>
        <p:nvSpPr>
          <p:cNvPr id="20" name="Start"/>
          <p:cNvSpPr/>
          <p:nvPr/>
        </p:nvSpPr>
        <p:spPr>
          <a:xfrm>
            <a:off x="6013242" y="336127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inish"/>
          <p:cNvSpPr/>
          <p:nvPr/>
        </p:nvSpPr>
        <p:spPr>
          <a:xfrm>
            <a:off x="4847804" y="556975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77" y="2221880"/>
            <a:ext cx="1291904" cy="12878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85384" y="1849984"/>
            <a:ext cx="17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gorilla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95" y="757184"/>
            <a:ext cx="939744" cy="1096295"/>
          </a:xfrm>
          <a:prstGeom prst="rect">
            <a:avLst/>
          </a:prstGeom>
        </p:spPr>
      </p:pic>
      <p:sp>
        <p:nvSpPr>
          <p:cNvPr id="24" name="Rounded Rectangle 23">
            <a:hlinkClick r:id="rId5" action="ppaction://hlinksldjump"/>
          </p:cNvPr>
          <p:cNvSpPr/>
          <p:nvPr/>
        </p:nvSpPr>
        <p:spPr>
          <a:xfrm>
            <a:off x="746620" y="707404"/>
            <a:ext cx="1107347" cy="500611"/>
          </a:xfrm>
          <a:prstGeom prst="round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Back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25" name="Pencil Trigg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37" y="1404937"/>
            <a:ext cx="2616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9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C -0.0026 -0.00231 -0.00503 -0.00509 -0.00763 -0.0074 C -0.00868 -0.0081 -0.00989 -0.0081 -0.01093 -0.00879 C -0.0125 -0.00972 -0.01388 -0.01064 -0.01545 -0.0118 C -0.01649 -0.0125 -0.01753 -0.01388 -0.01875 -0.01458 C -0.01979 -0.01527 -0.02083 -0.01551 -0.02204 -0.0162 C -0.02343 -0.01689 -0.02482 -0.01828 -0.02638 -0.01898 C -0.02777 -0.01967 -0.02934 -0.0199 -0.03073 -0.0206 C -0.03836 -0.02338 -0.02864 -0.02083 -0.04184 -0.02338 C -0.04965 -0.02685 -0.03975 -0.02268 -0.04948 -0.02638 C -0.05729 -0.02939 -0.04704 -0.02638 -0.05833 -0.02916 C -0.06406 -0.0287 -0.06996 -0.0287 -0.07586 -0.02777 C -0.07743 -0.02754 -0.07882 -0.02685 -0.0802 -0.02638 C -0.08246 -0.02546 -0.0868 -0.02338 -0.0868 -0.02314 C -0.08802 -0.02199 -0.08923 -0.0206 -0.0901 -0.01898 C -0.09184 -0.0162 -0.0927 -0.01273 -0.09461 -0.01018 C -0.09566 -0.00879 -0.09687 -0.0074 -0.09791 -0.00578 C -0.09878 -0.00439 -0.09913 -0.00277 -0.1 -0.00138 C -0.10208 0.00162 -0.10486 0.00394 -0.10659 0.00741 C -0.10816 0.01019 -0.1092 0.01366 -0.11111 0.01621 C -0.11354 0.01945 -0.1151 0.02084 -0.11649 0.025 C -0.11701 0.02639 -0.11718 0.02801 -0.1177 0.0294 C -0.1184 0.03125 -0.11927 0.03311 -0.11979 0.03519 C -0.12031 0.03658 -0.12048 0.0382 -0.121 0.03959 C -0.125 0.05232 -0.1217 0.03959 -0.1243 0.04977 C -0.12465 0.05324 -0.12482 0.05672 -0.12534 0.06019 C -0.12552 0.06158 -0.12621 0.0632 -0.12638 0.06459 C -0.12691 0.0669 -0.12725 0.06968 -0.1276 0.07176 C -0.12795 0.07778 -0.12864 0.08357 -0.12864 0.08936 C -0.12864 0.1169 -0.12968 0.12338 -0.12638 0.14213 C -0.12482 0.15278 -0.12604 0.14399 -0.1243 0.15278 C -0.12413 0.15324 -0.12274 0.16135 -0.12204 0.16274 C -0.12118 0.16436 -0.11979 0.16551 -0.11875 0.1669 C -0.11788 0.16875 -0.11736 0.16991 -0.11649 0.17176 C -0.11579 0.17431 -0.11597 0.17801 -0.11441 0.18033 C -0.11145 0.18426 -0.1085 0.18889 -0.10451 0.19051 L -0.10121 0.1919 C -0.08628 0.2051 -0.09826 0.19584 -0.05607 0.19375 C -0.05277 0.19329 -0.04948 0.19283 -0.04618 0.1919 C -0.04513 0.19144 -0.04392 0.19098 -0.04288 0.19051 C -0.0401 0.18982 -0.03784 0.18889 -0.03524 0.1875 C -0.03368 0.18681 -0.03211 0.18542 -0.03073 0.18473 C -0.02968 0.1838 -0.02864 0.18241 -0.02743 0.18172 C -0.02534 0.18079 -0.02083 0.17871 -0.02083 0.17894 C -0.0184 0.17639 -0.01597 0.17477 -0.01423 0.17176 C -0.0092 0.16135 -0.01788 0.17292 -0.01093 0.16274 C -0.00885 0.15949 -0.00434 0.15394 -0.00434 0.15417 L 0.00782 -0.01759 L -0.00329 0.26968 C -0.00434 0.27408 -0.00555 0.27848 -0.00659 0.28287 C -0.00694 0.28473 -0.00729 0.28681 -0.00763 0.28866 C -0.00833 0.29167 -0.0085 0.29491 -0.00989 0.29746 C -0.02031 0.31829 -0.00677 0.29329 -0.02309 0.31505 C -0.02586 0.31899 -0.02899 0.32362 -0.03298 0.32547 C -0.03871 0.32801 -0.03507 0.32662 -0.04392 0.32824 C -0.04513 0.32871 -0.04618 0.32987 -0.04722 0.32987 C -0.09132 0.32987 -0.08177 0.33125 -0.10451 0.32686 C -0.1118 0.32199 -0.10573 0.32547 -0.11319 0.32246 C -0.11545 0.32153 -0.1177 0.32037 -0.11979 0.31945 C -0.121 0.31899 -0.12204 0.31852 -0.12309 0.31806 C -0.12604 0.31713 -0.12829 0.31644 -0.1309 0.31505 C -0.13159 0.31482 -0.13229 0.31412 -0.13298 0.31366 L -0.13298 0.31389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-1.48148E-6 C -0.00226 -0.00185 -0.00434 -0.00394 -0.0066 -0.00556 C -0.00816 -0.00671 -0.01007 -0.00671 -0.01163 -0.00787 C -0.01302 -0.00903 -0.01441 -0.00995 -0.0158 -0.01111 C -0.01667 -0.01181 -0.01736 -0.01273 -0.01823 -0.01343 C -0.0191 -0.01389 -0.01996 -0.01389 -0.02083 -0.01458 C -0.0217 -0.01505 -0.02239 -0.01597 -0.02326 -0.01667 C -0.02743 -0.01968 -0.02604 -0.01852 -0.03073 -0.02014 C -0.03298 -0.0206 -0.0375 -0.02222 -0.0375 -0.02222 C -0.04219 -0.02662 -0.03767 -0.02292 -0.04253 -0.02569 C -0.04358 -0.02616 -0.04462 -0.02732 -0.04583 -0.02778 C -0.04722 -0.02847 -0.04861 -0.02847 -0.05 -0.02894 C -0.05451 -0.03032 -0.05278 -0.03009 -0.05833 -0.03125 C -0.06111 -0.03148 -0.06389 -0.03171 -0.06667 -0.03218 C -0.06944 -0.03264 -0.07691 -0.03449 -0.08073 -0.03565 C -0.08194 -0.03588 -0.08298 -0.03634 -0.08403 -0.03657 L -0.12153 -0.03565 C -0.12239 -0.03542 -0.12326 -0.03495 -0.12413 -0.03449 C -0.12517 -0.0338 -0.12639 -0.0331 -0.12743 -0.03218 C -0.1283 -0.03148 -0.12899 -0.03056 -0.12986 -0.03009 C -0.14028 -0.02384 -0.12951 -0.03264 -0.13993 -0.02338 C -0.1408 -0.02269 -0.14184 -0.02222 -0.14236 -0.02107 C -0.14323 -0.01968 -0.1441 -0.01829 -0.14496 -0.01667 C -0.14548 -0.01528 -0.14583 -0.01343 -0.14653 -0.01227 C -0.14739 -0.01088 -0.14878 -0.01019 -0.14983 -0.00903 C -0.15087 -0.00787 -0.15156 -0.00671 -0.15243 -0.00556 C -0.15312 -0.00463 -0.15347 -0.00324 -0.15399 -0.00232 C -0.15642 0.00162 -0.15851 0.00208 -0.15989 0.00764 C -0.16024 0.0088 -0.16024 0.00995 -0.16076 0.01111 L -0.1658 0.02106 C -0.16632 0.02222 -0.16701 0.02315 -0.16736 0.02431 L -0.1691 0.02893 C -0.16944 0.03102 -0.16979 0.03542 -0.17066 0.03773 C -0.17118 0.03889 -0.17187 0.03981 -0.17239 0.04097 C -0.17344 0.04329 -0.17448 0.0463 -0.17483 0.04884 C -0.17552 0.05255 -0.17639 0.05995 -0.17743 0.06435 C -0.17795 0.06667 -0.1783 0.06898 -0.17899 0.07106 C -0.17969 0.07245 -0.18021 0.07407 -0.18073 0.07546 C -0.18108 0.07685 -0.18125 0.07847 -0.1816 0.07986 C -0.18542 0.09676 -0.1816 0.07755 -0.18403 0.09213 C -0.18455 0.09514 -0.18507 0.09815 -0.18576 0.10116 C -0.18594 0.10208 -0.18628 0.10324 -0.18663 0.1044 C -0.18715 0.10741 -0.18785 0.11366 -0.18819 0.11667 C -0.18854 0.12176 -0.18854 0.12708 -0.18906 0.13218 C -0.18923 0.1338 -0.18976 0.13518 -0.18993 0.13657 C -0.19028 0.14329 -0.19045 0.15 -0.19062 0.15671 C -0.19045 0.16968 -0.19028 0.18264 -0.18993 0.1956 C -0.18976 0.19745 -0.18923 0.19931 -0.18906 0.20116 C -0.1875 0.21227 -0.18906 0.20393 -0.18576 0.21782 L -0.18489 0.22106 C -0.18455 0.22222 -0.1842 0.22315 -0.18403 0.22431 C -0.18298 0.23218 -0.18368 0.22893 -0.18246 0.23449 C -0.18055 0.2544 -0.18246 0.23542 -0.18073 0.24768 C -0.18038 0.25 -0.18038 0.25231 -0.17986 0.2544 C -0.17951 0.25556 -0.17864 0.25648 -0.1783 0.25764 C -0.17465 0.26736 -0.17847 0.25949 -0.17483 0.26782 C -0.1743 0.26898 -0.17361 0.26991 -0.17326 0.27106 C -0.17257 0.27315 -0.17257 0.27569 -0.17153 0.27778 L -0.16649 0.28773 C -0.16597 0.28889 -0.1658 0.29028 -0.16493 0.29097 L -0.16233 0.29329 C -0.15833 0.30162 -0.16354 0.29143 -0.15816 0.3 C -0.15764 0.30093 -0.15729 0.30231 -0.1566 0.30324 C -0.1559 0.30417 -0.15486 0.30463 -0.15399 0.30556 C -0.15295 0.30648 -0.15191 0.3081 -0.15069 0.3088 C -0.14965 0.30949 -0.14844 0.30949 -0.14739 0.30995 C -0.13906 0.31319 -0.15191 0.3088 -0.14149 0.31227 C -0.1408 0.31296 -0.13993 0.31389 -0.13906 0.31435 C -0.13767 0.31528 -0.13455 0.31597 -0.13316 0.31667 L -0.12569 0.31991 C -0.125 0.32037 -0.12413 0.32083 -0.12326 0.32106 C -0.1158 0.32268 -0.11996 0.32199 -0.11076 0.32338 C -0.09948 0.32708 -0.10503 0.32546 -0.0816 0.32546 C -0.06944 0.32546 -0.05712 0.32477 -0.04496 0.32431 C -0.0441 0.32361 -0.04323 0.32292 -0.04253 0.32222 C -0.04062 0.32037 -0.03854 0.31806 -0.03663 0.31667 C -0.03559 0.31574 -0.03437 0.31528 -0.03333 0.31435 C -0.02882 0.31088 -0.03281 0.31319 -0.0283 0.31111 C -0.02639 0.30833 -0.02465 0.30671 -0.02326 0.30324 C -0.02048 0.29676 -0.02604 0.30231 -0.0191 0.29329 C -0.01562 0.28866 -0.01753 0.29097 -0.01337 0.28657 C -0.01267 0.28518 -0.01233 0.28356 -0.01163 0.28218 C -0.01111 0.28102 -0.01042 0.28009 -0.01007 0.27893 C -0.00955 0.27778 -0.00972 0.27639 -0.0092 0.27546 C -0.00851 0.27431 -0.00746 0.27338 -0.0066 0.27222 C -0.00521 0.26458 -0.00573 0.26435 -0.0033 0.2588 C -0.00278 0.25764 -0.00226 0.25671 -0.00173 0.25556 C 3.33333E-6 0.24491 -0.00208 0.25417 0.00087 0.24653 C 0.00243 0.24236 0.00087 0.24375 0.00243 0.23889 C 0.00295 0.23773 0.00365 0.23657 0.00417 0.23542 C 0.0066 0.22268 0.0033 0.23843 0.0066 0.22778 C 0.00712 0.22639 0.00816 0.21875 0.00833 0.21782 C 0.00868 0.21319 0.00903 0.2088 0.0092 0.2044 C 0.01042 0.16782 0.01736 0.17546 0.00747 0.16667 C -0.00729 0.16898 -0.00104 0.16852 -0.02656 0.16667 C -0.0276 0.16667 -0.0283 0.16574 -0.02917 0.16551 C -0.03246 0.16481 -0.03576 0.16481 -0.03906 0.16435 C -0.04496 0.16713 -0.04514 0.16667 -0.02917 0.16667 C -0.00937 0.16667 0.01024 0.16597 0.03004 0.16551 C 0.03247 0.16505 0.03507 0.16505 0.0375 0.16435 C 0.03837 0.16412 0.03906 0.16343 0.03993 0.16319 C 0.04254 0.16273 0.04757 0.16227 0.04757 0.16227 " pathEditMode="relative" ptsTypes="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185</Words>
  <Application>Microsoft Office PowerPoint</Application>
  <PresentationFormat>On-screen Show 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Tuffy</vt:lpstr>
      <vt:lpstr>Twinkl SemiBold</vt:lpstr>
      <vt:lpstr>Twinkl</vt:lpstr>
      <vt:lpstr>Arial</vt:lpstr>
      <vt:lpstr>Calibri</vt:lpstr>
      <vt:lpstr>Office Theme</vt:lpstr>
      <vt:lpstr>PowerPoint Presentation</vt:lpstr>
      <vt:lpstr>Select a Letter</vt:lpstr>
      <vt:lpstr>Letter Aa</vt:lpstr>
      <vt:lpstr>Letter Bb</vt:lpstr>
      <vt:lpstr>Letter Cc</vt:lpstr>
      <vt:lpstr>Letter Dd</vt:lpstr>
      <vt:lpstr>Letter Ee</vt:lpstr>
      <vt:lpstr>Letter Ff</vt:lpstr>
      <vt:lpstr>Letter Gg</vt:lpstr>
      <vt:lpstr>Letter Hh</vt:lpstr>
      <vt:lpstr>Letter Ii</vt:lpstr>
      <vt:lpstr>Letter Jj</vt:lpstr>
      <vt:lpstr>Letter Kk</vt:lpstr>
      <vt:lpstr>Letter Ll</vt:lpstr>
      <vt:lpstr>Letter Mm</vt:lpstr>
      <vt:lpstr>Letter Nn</vt:lpstr>
      <vt:lpstr>Letter Oo</vt:lpstr>
      <vt:lpstr>Letter Pp</vt:lpstr>
      <vt:lpstr>Letter Qq</vt:lpstr>
      <vt:lpstr>Letter Rr</vt:lpstr>
      <vt:lpstr>Letter Ss</vt:lpstr>
      <vt:lpstr>Letter Tt</vt:lpstr>
      <vt:lpstr>Letter Uu</vt:lpstr>
      <vt:lpstr>Letter Vv</vt:lpstr>
      <vt:lpstr>Letter Ww</vt:lpstr>
      <vt:lpstr>Letter Xx</vt:lpstr>
      <vt:lpstr>Letter Yy</vt:lpstr>
      <vt:lpstr>Letter Zz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Matthew Ridsdale</dc:creator>
  <cp:lastModifiedBy>Miss J Tuson</cp:lastModifiedBy>
  <cp:revision>37</cp:revision>
  <dcterms:created xsi:type="dcterms:W3CDTF">2019-06-05T08:15:39Z</dcterms:created>
  <dcterms:modified xsi:type="dcterms:W3CDTF">2023-03-08T12:30:18Z</dcterms:modified>
</cp:coreProperties>
</file>